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Lst>
  <p:sldSz cy="21945600" cx="32918400"/>
  <p:notesSz cx="6858000" cy="9144000"/>
  <p:embeddedFontLst>
    <p:embeddedFont>
      <p:font typeface="Helvetica Neue"/>
      <p:regular r:id="rId7"/>
      <p:bold r:id="rId8"/>
      <p:italic r:id="rId9"/>
      <p:boldItalic r:id="rId1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912">
          <p15:clr>
            <a:srgbClr val="747775"/>
          </p15:clr>
        </p15:guide>
        <p15:guide id="2" pos="1036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912" orient="horz"/>
        <p:guide pos="10368"/>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0" Type="http://schemas.openxmlformats.org/officeDocument/2006/relationships/font" Target="fonts/HelveticaNeue-boldItalic.fntdata"/><Relationship Id="rId9" Type="http://schemas.openxmlformats.org/officeDocument/2006/relationships/font" Target="fonts/HelveticaNeue-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HelveticaNeue-regular.fntdata"/><Relationship Id="rId8" Type="http://schemas.openxmlformats.org/officeDocument/2006/relationships/font" Target="fonts/HelveticaNeue-bold.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857556"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857556" y="685800"/>
            <a:ext cx="51435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1122150" y="3176853"/>
            <a:ext cx="30674100" cy="8757900"/>
          </a:xfrm>
          <a:prstGeom prst="rect">
            <a:avLst/>
          </a:prstGeom>
        </p:spPr>
        <p:txBody>
          <a:bodyPr anchorCtr="0" anchor="b" bIns="349450" lIns="349450" spcFirstLastPara="1" rIns="349450" wrap="square" tIns="349450">
            <a:normAutofit/>
          </a:bodyPr>
          <a:lstStyle>
            <a:lvl1pPr lvl="0" algn="ctr">
              <a:spcBef>
                <a:spcPts val="0"/>
              </a:spcBef>
              <a:spcAft>
                <a:spcPts val="0"/>
              </a:spcAft>
              <a:buSzPts val="19900"/>
              <a:buNone/>
              <a:defRPr sz="19900"/>
            </a:lvl1pPr>
            <a:lvl2pPr lvl="1" algn="ctr">
              <a:spcBef>
                <a:spcPts val="0"/>
              </a:spcBef>
              <a:spcAft>
                <a:spcPts val="0"/>
              </a:spcAft>
              <a:buSzPts val="19900"/>
              <a:buNone/>
              <a:defRPr sz="19900"/>
            </a:lvl2pPr>
            <a:lvl3pPr lvl="2" algn="ctr">
              <a:spcBef>
                <a:spcPts val="0"/>
              </a:spcBef>
              <a:spcAft>
                <a:spcPts val="0"/>
              </a:spcAft>
              <a:buSzPts val="19900"/>
              <a:buNone/>
              <a:defRPr sz="19900"/>
            </a:lvl3pPr>
            <a:lvl4pPr lvl="3" algn="ctr">
              <a:spcBef>
                <a:spcPts val="0"/>
              </a:spcBef>
              <a:spcAft>
                <a:spcPts val="0"/>
              </a:spcAft>
              <a:buSzPts val="19900"/>
              <a:buNone/>
              <a:defRPr sz="19900"/>
            </a:lvl4pPr>
            <a:lvl5pPr lvl="4" algn="ctr">
              <a:spcBef>
                <a:spcPts val="0"/>
              </a:spcBef>
              <a:spcAft>
                <a:spcPts val="0"/>
              </a:spcAft>
              <a:buSzPts val="19900"/>
              <a:buNone/>
              <a:defRPr sz="19900"/>
            </a:lvl5pPr>
            <a:lvl6pPr lvl="5" algn="ctr">
              <a:spcBef>
                <a:spcPts val="0"/>
              </a:spcBef>
              <a:spcAft>
                <a:spcPts val="0"/>
              </a:spcAft>
              <a:buSzPts val="19900"/>
              <a:buNone/>
              <a:defRPr sz="19900"/>
            </a:lvl6pPr>
            <a:lvl7pPr lvl="6" algn="ctr">
              <a:spcBef>
                <a:spcPts val="0"/>
              </a:spcBef>
              <a:spcAft>
                <a:spcPts val="0"/>
              </a:spcAft>
              <a:buSzPts val="19900"/>
              <a:buNone/>
              <a:defRPr sz="19900"/>
            </a:lvl7pPr>
            <a:lvl8pPr lvl="7" algn="ctr">
              <a:spcBef>
                <a:spcPts val="0"/>
              </a:spcBef>
              <a:spcAft>
                <a:spcPts val="0"/>
              </a:spcAft>
              <a:buSzPts val="19900"/>
              <a:buNone/>
              <a:defRPr sz="19900"/>
            </a:lvl8pPr>
            <a:lvl9pPr lvl="8" algn="ctr">
              <a:spcBef>
                <a:spcPts val="0"/>
              </a:spcBef>
              <a:spcAft>
                <a:spcPts val="0"/>
              </a:spcAft>
              <a:buSzPts val="19900"/>
              <a:buNone/>
              <a:defRPr sz="19900"/>
            </a:lvl9pPr>
          </a:lstStyle>
          <a:p/>
        </p:txBody>
      </p:sp>
      <p:sp>
        <p:nvSpPr>
          <p:cNvPr id="11" name="Google Shape;11;p2"/>
          <p:cNvSpPr txBox="1"/>
          <p:nvPr>
            <p:ph idx="1" type="subTitle"/>
          </p:nvPr>
        </p:nvSpPr>
        <p:spPr>
          <a:xfrm>
            <a:off x="1122120" y="12092267"/>
            <a:ext cx="30674100" cy="3381900"/>
          </a:xfrm>
          <a:prstGeom prst="rect">
            <a:avLst/>
          </a:prstGeom>
        </p:spPr>
        <p:txBody>
          <a:bodyPr anchorCtr="0" anchor="t" bIns="349450" lIns="349450" spcFirstLastPara="1" rIns="349450" wrap="square" tIns="349450">
            <a:normAutofit/>
          </a:bodyPr>
          <a:lstStyle>
            <a:lvl1pPr lvl="0" algn="ctr">
              <a:lnSpc>
                <a:spcPct val="100000"/>
              </a:lnSpc>
              <a:spcBef>
                <a:spcPts val="0"/>
              </a:spcBef>
              <a:spcAft>
                <a:spcPts val="0"/>
              </a:spcAft>
              <a:buSzPts val="10700"/>
              <a:buNone/>
              <a:defRPr sz="10700"/>
            </a:lvl1pPr>
            <a:lvl2pPr lvl="1" algn="ctr">
              <a:lnSpc>
                <a:spcPct val="100000"/>
              </a:lnSpc>
              <a:spcBef>
                <a:spcPts val="0"/>
              </a:spcBef>
              <a:spcAft>
                <a:spcPts val="0"/>
              </a:spcAft>
              <a:buSzPts val="10700"/>
              <a:buNone/>
              <a:defRPr sz="10700"/>
            </a:lvl2pPr>
            <a:lvl3pPr lvl="2" algn="ctr">
              <a:lnSpc>
                <a:spcPct val="100000"/>
              </a:lnSpc>
              <a:spcBef>
                <a:spcPts val="0"/>
              </a:spcBef>
              <a:spcAft>
                <a:spcPts val="0"/>
              </a:spcAft>
              <a:buSzPts val="10700"/>
              <a:buNone/>
              <a:defRPr sz="10700"/>
            </a:lvl3pPr>
            <a:lvl4pPr lvl="3" algn="ctr">
              <a:lnSpc>
                <a:spcPct val="100000"/>
              </a:lnSpc>
              <a:spcBef>
                <a:spcPts val="0"/>
              </a:spcBef>
              <a:spcAft>
                <a:spcPts val="0"/>
              </a:spcAft>
              <a:buSzPts val="10700"/>
              <a:buNone/>
              <a:defRPr sz="10700"/>
            </a:lvl4pPr>
            <a:lvl5pPr lvl="4" algn="ctr">
              <a:lnSpc>
                <a:spcPct val="100000"/>
              </a:lnSpc>
              <a:spcBef>
                <a:spcPts val="0"/>
              </a:spcBef>
              <a:spcAft>
                <a:spcPts val="0"/>
              </a:spcAft>
              <a:buSzPts val="10700"/>
              <a:buNone/>
              <a:defRPr sz="10700"/>
            </a:lvl5pPr>
            <a:lvl6pPr lvl="5" algn="ctr">
              <a:lnSpc>
                <a:spcPct val="100000"/>
              </a:lnSpc>
              <a:spcBef>
                <a:spcPts val="0"/>
              </a:spcBef>
              <a:spcAft>
                <a:spcPts val="0"/>
              </a:spcAft>
              <a:buSzPts val="10700"/>
              <a:buNone/>
              <a:defRPr sz="10700"/>
            </a:lvl6pPr>
            <a:lvl7pPr lvl="6" algn="ctr">
              <a:lnSpc>
                <a:spcPct val="100000"/>
              </a:lnSpc>
              <a:spcBef>
                <a:spcPts val="0"/>
              </a:spcBef>
              <a:spcAft>
                <a:spcPts val="0"/>
              </a:spcAft>
              <a:buSzPts val="10700"/>
              <a:buNone/>
              <a:defRPr sz="10700"/>
            </a:lvl7pPr>
            <a:lvl8pPr lvl="7" algn="ctr">
              <a:lnSpc>
                <a:spcPct val="100000"/>
              </a:lnSpc>
              <a:spcBef>
                <a:spcPts val="0"/>
              </a:spcBef>
              <a:spcAft>
                <a:spcPts val="0"/>
              </a:spcAft>
              <a:buSzPts val="10700"/>
              <a:buNone/>
              <a:defRPr sz="10700"/>
            </a:lvl8pPr>
            <a:lvl9pPr lvl="8" algn="ctr">
              <a:lnSpc>
                <a:spcPct val="100000"/>
              </a:lnSpc>
              <a:spcBef>
                <a:spcPts val="0"/>
              </a:spcBef>
              <a:spcAft>
                <a:spcPts val="0"/>
              </a:spcAft>
              <a:buSzPts val="10700"/>
              <a:buNone/>
              <a:defRPr sz="10700"/>
            </a:lvl9pPr>
          </a:lstStyle>
          <a:p/>
        </p:txBody>
      </p:sp>
      <p:sp>
        <p:nvSpPr>
          <p:cNvPr id="12" name="Google Shape;12;p2"/>
          <p:cNvSpPr txBox="1"/>
          <p:nvPr>
            <p:ph idx="12" type="sldNum"/>
          </p:nvPr>
        </p:nvSpPr>
        <p:spPr>
          <a:xfrm>
            <a:off x="30500848" y="19896392"/>
            <a:ext cx="1975200" cy="1679400"/>
          </a:xfrm>
          <a:prstGeom prst="rect">
            <a:avLst/>
          </a:prstGeom>
        </p:spPr>
        <p:txBody>
          <a:bodyPr anchorCtr="0" anchor="ctr" bIns="349450" lIns="349450" spcFirstLastPara="1" rIns="349450" wrap="square" tIns="349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1122120" y="4719467"/>
            <a:ext cx="30674100" cy="8377500"/>
          </a:xfrm>
          <a:prstGeom prst="rect">
            <a:avLst/>
          </a:prstGeom>
        </p:spPr>
        <p:txBody>
          <a:bodyPr anchorCtr="0" anchor="b" bIns="349450" lIns="349450" spcFirstLastPara="1" rIns="349450" wrap="square" tIns="349450">
            <a:normAutofit/>
          </a:bodyPr>
          <a:lstStyle>
            <a:lvl1pPr lvl="0" algn="ctr">
              <a:spcBef>
                <a:spcPts val="0"/>
              </a:spcBef>
              <a:spcAft>
                <a:spcPts val="0"/>
              </a:spcAft>
              <a:buSzPts val="45900"/>
              <a:buNone/>
              <a:defRPr sz="45900"/>
            </a:lvl1pPr>
            <a:lvl2pPr lvl="1" algn="ctr">
              <a:spcBef>
                <a:spcPts val="0"/>
              </a:spcBef>
              <a:spcAft>
                <a:spcPts val="0"/>
              </a:spcAft>
              <a:buSzPts val="45900"/>
              <a:buNone/>
              <a:defRPr sz="45900"/>
            </a:lvl2pPr>
            <a:lvl3pPr lvl="2" algn="ctr">
              <a:spcBef>
                <a:spcPts val="0"/>
              </a:spcBef>
              <a:spcAft>
                <a:spcPts val="0"/>
              </a:spcAft>
              <a:buSzPts val="45900"/>
              <a:buNone/>
              <a:defRPr sz="45900"/>
            </a:lvl3pPr>
            <a:lvl4pPr lvl="3" algn="ctr">
              <a:spcBef>
                <a:spcPts val="0"/>
              </a:spcBef>
              <a:spcAft>
                <a:spcPts val="0"/>
              </a:spcAft>
              <a:buSzPts val="45900"/>
              <a:buNone/>
              <a:defRPr sz="45900"/>
            </a:lvl4pPr>
            <a:lvl5pPr lvl="4" algn="ctr">
              <a:spcBef>
                <a:spcPts val="0"/>
              </a:spcBef>
              <a:spcAft>
                <a:spcPts val="0"/>
              </a:spcAft>
              <a:buSzPts val="45900"/>
              <a:buNone/>
              <a:defRPr sz="45900"/>
            </a:lvl5pPr>
            <a:lvl6pPr lvl="5" algn="ctr">
              <a:spcBef>
                <a:spcPts val="0"/>
              </a:spcBef>
              <a:spcAft>
                <a:spcPts val="0"/>
              </a:spcAft>
              <a:buSzPts val="45900"/>
              <a:buNone/>
              <a:defRPr sz="45900"/>
            </a:lvl6pPr>
            <a:lvl7pPr lvl="6" algn="ctr">
              <a:spcBef>
                <a:spcPts val="0"/>
              </a:spcBef>
              <a:spcAft>
                <a:spcPts val="0"/>
              </a:spcAft>
              <a:buSzPts val="45900"/>
              <a:buNone/>
              <a:defRPr sz="45900"/>
            </a:lvl7pPr>
            <a:lvl8pPr lvl="7" algn="ctr">
              <a:spcBef>
                <a:spcPts val="0"/>
              </a:spcBef>
              <a:spcAft>
                <a:spcPts val="0"/>
              </a:spcAft>
              <a:buSzPts val="45900"/>
              <a:buNone/>
              <a:defRPr sz="45900"/>
            </a:lvl8pPr>
            <a:lvl9pPr lvl="8" algn="ctr">
              <a:spcBef>
                <a:spcPts val="0"/>
              </a:spcBef>
              <a:spcAft>
                <a:spcPts val="0"/>
              </a:spcAft>
              <a:buSzPts val="45900"/>
              <a:buNone/>
              <a:defRPr sz="45900"/>
            </a:lvl9pPr>
          </a:lstStyle>
          <a:p>
            <a:r>
              <a:t>xx%</a:t>
            </a:r>
          </a:p>
        </p:txBody>
      </p:sp>
      <p:sp>
        <p:nvSpPr>
          <p:cNvPr id="46" name="Google Shape;46;p11"/>
          <p:cNvSpPr txBox="1"/>
          <p:nvPr>
            <p:ph idx="1" type="body"/>
          </p:nvPr>
        </p:nvSpPr>
        <p:spPr>
          <a:xfrm>
            <a:off x="1122120" y="13449493"/>
            <a:ext cx="30674100" cy="5550000"/>
          </a:xfrm>
          <a:prstGeom prst="rect">
            <a:avLst/>
          </a:prstGeom>
        </p:spPr>
        <p:txBody>
          <a:bodyPr anchorCtr="0" anchor="t" bIns="349450" lIns="349450" spcFirstLastPara="1" rIns="349450" wrap="square" tIns="349450">
            <a:normAutofit/>
          </a:bodyPr>
          <a:lstStyle>
            <a:lvl1pPr indent="-666750" lvl="0" marL="457200" algn="ctr">
              <a:spcBef>
                <a:spcPts val="0"/>
              </a:spcBef>
              <a:spcAft>
                <a:spcPts val="0"/>
              </a:spcAft>
              <a:buSzPts val="6900"/>
              <a:buChar char="●"/>
              <a:defRPr/>
            </a:lvl1pPr>
            <a:lvl2pPr indent="-571500" lvl="1" marL="914400" algn="ctr">
              <a:spcBef>
                <a:spcPts val="0"/>
              </a:spcBef>
              <a:spcAft>
                <a:spcPts val="0"/>
              </a:spcAft>
              <a:buSzPts val="5400"/>
              <a:buChar char="○"/>
              <a:defRPr/>
            </a:lvl2pPr>
            <a:lvl3pPr indent="-571500" lvl="2" marL="1371600" algn="ctr">
              <a:spcBef>
                <a:spcPts val="0"/>
              </a:spcBef>
              <a:spcAft>
                <a:spcPts val="0"/>
              </a:spcAft>
              <a:buSzPts val="5400"/>
              <a:buChar char="■"/>
              <a:defRPr/>
            </a:lvl3pPr>
            <a:lvl4pPr indent="-571500" lvl="3" marL="1828800" algn="ctr">
              <a:spcBef>
                <a:spcPts val="0"/>
              </a:spcBef>
              <a:spcAft>
                <a:spcPts val="0"/>
              </a:spcAft>
              <a:buSzPts val="5400"/>
              <a:buChar char="●"/>
              <a:defRPr/>
            </a:lvl4pPr>
            <a:lvl5pPr indent="-571500" lvl="4" marL="2286000" algn="ctr">
              <a:spcBef>
                <a:spcPts val="0"/>
              </a:spcBef>
              <a:spcAft>
                <a:spcPts val="0"/>
              </a:spcAft>
              <a:buSzPts val="5400"/>
              <a:buChar char="○"/>
              <a:defRPr/>
            </a:lvl5pPr>
            <a:lvl6pPr indent="-571500" lvl="5" marL="2743200" algn="ctr">
              <a:spcBef>
                <a:spcPts val="0"/>
              </a:spcBef>
              <a:spcAft>
                <a:spcPts val="0"/>
              </a:spcAft>
              <a:buSzPts val="5400"/>
              <a:buChar char="■"/>
              <a:defRPr/>
            </a:lvl6pPr>
            <a:lvl7pPr indent="-571500" lvl="6" marL="3200400" algn="ctr">
              <a:spcBef>
                <a:spcPts val="0"/>
              </a:spcBef>
              <a:spcAft>
                <a:spcPts val="0"/>
              </a:spcAft>
              <a:buSzPts val="5400"/>
              <a:buChar char="●"/>
              <a:defRPr/>
            </a:lvl7pPr>
            <a:lvl8pPr indent="-571500" lvl="7" marL="3657600" algn="ctr">
              <a:spcBef>
                <a:spcPts val="0"/>
              </a:spcBef>
              <a:spcAft>
                <a:spcPts val="0"/>
              </a:spcAft>
              <a:buSzPts val="5400"/>
              <a:buChar char="○"/>
              <a:defRPr/>
            </a:lvl8pPr>
            <a:lvl9pPr indent="-571500" lvl="8" marL="4114800" algn="ctr">
              <a:spcBef>
                <a:spcPts val="0"/>
              </a:spcBef>
              <a:spcAft>
                <a:spcPts val="0"/>
              </a:spcAft>
              <a:buSzPts val="5400"/>
              <a:buChar char="■"/>
              <a:defRPr/>
            </a:lvl9pPr>
          </a:lstStyle>
          <a:p/>
        </p:txBody>
      </p:sp>
      <p:sp>
        <p:nvSpPr>
          <p:cNvPr id="47" name="Google Shape;47;p11"/>
          <p:cNvSpPr txBox="1"/>
          <p:nvPr>
            <p:ph idx="12" type="sldNum"/>
          </p:nvPr>
        </p:nvSpPr>
        <p:spPr>
          <a:xfrm>
            <a:off x="30500848" y="19896392"/>
            <a:ext cx="1975200" cy="1679400"/>
          </a:xfrm>
          <a:prstGeom prst="rect">
            <a:avLst/>
          </a:prstGeom>
        </p:spPr>
        <p:txBody>
          <a:bodyPr anchorCtr="0" anchor="ctr" bIns="349450" lIns="349450" spcFirstLastPara="1" rIns="349450" wrap="square" tIns="349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30500848" y="19896392"/>
            <a:ext cx="1975200" cy="1679400"/>
          </a:xfrm>
          <a:prstGeom prst="rect">
            <a:avLst/>
          </a:prstGeom>
        </p:spPr>
        <p:txBody>
          <a:bodyPr anchorCtr="0" anchor="ctr" bIns="349450" lIns="349450" spcFirstLastPara="1" rIns="349450" wrap="square" tIns="349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1122120" y="9176960"/>
            <a:ext cx="30674100" cy="3591600"/>
          </a:xfrm>
          <a:prstGeom prst="rect">
            <a:avLst/>
          </a:prstGeom>
        </p:spPr>
        <p:txBody>
          <a:bodyPr anchorCtr="0" anchor="ctr" bIns="349450" lIns="349450" spcFirstLastPara="1" rIns="349450" wrap="square" tIns="349450">
            <a:normAutofit/>
          </a:bodyPr>
          <a:lstStyle>
            <a:lvl1pPr lvl="0" algn="ctr">
              <a:spcBef>
                <a:spcPts val="0"/>
              </a:spcBef>
              <a:spcAft>
                <a:spcPts val="0"/>
              </a:spcAft>
              <a:buSzPts val="13800"/>
              <a:buNone/>
              <a:defRPr sz="13800"/>
            </a:lvl1pPr>
            <a:lvl2pPr lvl="1" algn="ctr">
              <a:spcBef>
                <a:spcPts val="0"/>
              </a:spcBef>
              <a:spcAft>
                <a:spcPts val="0"/>
              </a:spcAft>
              <a:buSzPts val="13800"/>
              <a:buNone/>
              <a:defRPr sz="13800"/>
            </a:lvl2pPr>
            <a:lvl3pPr lvl="2" algn="ctr">
              <a:spcBef>
                <a:spcPts val="0"/>
              </a:spcBef>
              <a:spcAft>
                <a:spcPts val="0"/>
              </a:spcAft>
              <a:buSzPts val="13800"/>
              <a:buNone/>
              <a:defRPr sz="13800"/>
            </a:lvl3pPr>
            <a:lvl4pPr lvl="3" algn="ctr">
              <a:spcBef>
                <a:spcPts val="0"/>
              </a:spcBef>
              <a:spcAft>
                <a:spcPts val="0"/>
              </a:spcAft>
              <a:buSzPts val="13800"/>
              <a:buNone/>
              <a:defRPr sz="13800"/>
            </a:lvl4pPr>
            <a:lvl5pPr lvl="4" algn="ctr">
              <a:spcBef>
                <a:spcPts val="0"/>
              </a:spcBef>
              <a:spcAft>
                <a:spcPts val="0"/>
              </a:spcAft>
              <a:buSzPts val="13800"/>
              <a:buNone/>
              <a:defRPr sz="13800"/>
            </a:lvl5pPr>
            <a:lvl6pPr lvl="5" algn="ctr">
              <a:spcBef>
                <a:spcPts val="0"/>
              </a:spcBef>
              <a:spcAft>
                <a:spcPts val="0"/>
              </a:spcAft>
              <a:buSzPts val="13800"/>
              <a:buNone/>
              <a:defRPr sz="13800"/>
            </a:lvl6pPr>
            <a:lvl7pPr lvl="6" algn="ctr">
              <a:spcBef>
                <a:spcPts val="0"/>
              </a:spcBef>
              <a:spcAft>
                <a:spcPts val="0"/>
              </a:spcAft>
              <a:buSzPts val="13800"/>
              <a:buNone/>
              <a:defRPr sz="13800"/>
            </a:lvl7pPr>
            <a:lvl8pPr lvl="7" algn="ctr">
              <a:spcBef>
                <a:spcPts val="0"/>
              </a:spcBef>
              <a:spcAft>
                <a:spcPts val="0"/>
              </a:spcAft>
              <a:buSzPts val="13800"/>
              <a:buNone/>
              <a:defRPr sz="13800"/>
            </a:lvl8pPr>
            <a:lvl9pPr lvl="8" algn="ctr">
              <a:spcBef>
                <a:spcPts val="0"/>
              </a:spcBef>
              <a:spcAft>
                <a:spcPts val="0"/>
              </a:spcAft>
              <a:buSzPts val="13800"/>
              <a:buNone/>
              <a:defRPr sz="13800"/>
            </a:lvl9pPr>
          </a:lstStyle>
          <a:p/>
        </p:txBody>
      </p:sp>
      <p:sp>
        <p:nvSpPr>
          <p:cNvPr id="15" name="Google Shape;15;p3"/>
          <p:cNvSpPr txBox="1"/>
          <p:nvPr>
            <p:ph idx="12" type="sldNum"/>
          </p:nvPr>
        </p:nvSpPr>
        <p:spPr>
          <a:xfrm>
            <a:off x="30500848" y="19896392"/>
            <a:ext cx="1975200" cy="1679400"/>
          </a:xfrm>
          <a:prstGeom prst="rect">
            <a:avLst/>
          </a:prstGeom>
        </p:spPr>
        <p:txBody>
          <a:bodyPr anchorCtr="0" anchor="ctr" bIns="349450" lIns="349450" spcFirstLastPara="1" rIns="349450" wrap="square" tIns="349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1122120" y="1898773"/>
            <a:ext cx="30674100" cy="2443500"/>
          </a:xfrm>
          <a:prstGeom prst="rect">
            <a:avLst/>
          </a:prstGeom>
        </p:spPr>
        <p:txBody>
          <a:bodyPr anchorCtr="0" anchor="t" bIns="349450" lIns="349450" spcFirstLastPara="1" rIns="349450" wrap="square" tIns="349450">
            <a:normAutofit/>
          </a:bodyPr>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p:txBody>
      </p:sp>
      <p:sp>
        <p:nvSpPr>
          <p:cNvPr id="18" name="Google Shape;18;p4"/>
          <p:cNvSpPr txBox="1"/>
          <p:nvPr>
            <p:ph idx="1" type="body"/>
          </p:nvPr>
        </p:nvSpPr>
        <p:spPr>
          <a:xfrm>
            <a:off x="1122120" y="4917227"/>
            <a:ext cx="30674100" cy="14576700"/>
          </a:xfrm>
          <a:prstGeom prst="rect">
            <a:avLst/>
          </a:prstGeom>
        </p:spPr>
        <p:txBody>
          <a:bodyPr anchorCtr="0" anchor="t" bIns="349450" lIns="349450" spcFirstLastPara="1" rIns="349450" wrap="square" tIns="349450">
            <a:normAutofit/>
          </a:bodyPr>
          <a:lstStyle>
            <a:lvl1pPr indent="-666750" lvl="0" marL="457200">
              <a:spcBef>
                <a:spcPts val="0"/>
              </a:spcBef>
              <a:spcAft>
                <a:spcPts val="0"/>
              </a:spcAft>
              <a:buSzPts val="6900"/>
              <a:buChar char="●"/>
              <a:defRPr/>
            </a:lvl1pPr>
            <a:lvl2pPr indent="-571500" lvl="1" marL="914400">
              <a:spcBef>
                <a:spcPts val="0"/>
              </a:spcBef>
              <a:spcAft>
                <a:spcPts val="0"/>
              </a:spcAft>
              <a:buSzPts val="5400"/>
              <a:buChar char="○"/>
              <a:defRPr/>
            </a:lvl2pPr>
            <a:lvl3pPr indent="-571500" lvl="2" marL="1371600">
              <a:spcBef>
                <a:spcPts val="0"/>
              </a:spcBef>
              <a:spcAft>
                <a:spcPts val="0"/>
              </a:spcAft>
              <a:buSzPts val="5400"/>
              <a:buChar char="■"/>
              <a:defRPr/>
            </a:lvl3pPr>
            <a:lvl4pPr indent="-571500" lvl="3" marL="1828800">
              <a:spcBef>
                <a:spcPts val="0"/>
              </a:spcBef>
              <a:spcAft>
                <a:spcPts val="0"/>
              </a:spcAft>
              <a:buSzPts val="5400"/>
              <a:buChar char="●"/>
              <a:defRPr/>
            </a:lvl4pPr>
            <a:lvl5pPr indent="-571500" lvl="4" marL="2286000">
              <a:spcBef>
                <a:spcPts val="0"/>
              </a:spcBef>
              <a:spcAft>
                <a:spcPts val="0"/>
              </a:spcAft>
              <a:buSzPts val="5400"/>
              <a:buChar char="○"/>
              <a:defRPr/>
            </a:lvl5pPr>
            <a:lvl6pPr indent="-571500" lvl="5" marL="2743200">
              <a:spcBef>
                <a:spcPts val="0"/>
              </a:spcBef>
              <a:spcAft>
                <a:spcPts val="0"/>
              </a:spcAft>
              <a:buSzPts val="5400"/>
              <a:buChar char="■"/>
              <a:defRPr/>
            </a:lvl6pPr>
            <a:lvl7pPr indent="-571500" lvl="6" marL="3200400">
              <a:spcBef>
                <a:spcPts val="0"/>
              </a:spcBef>
              <a:spcAft>
                <a:spcPts val="0"/>
              </a:spcAft>
              <a:buSzPts val="5400"/>
              <a:buChar char="●"/>
              <a:defRPr/>
            </a:lvl7pPr>
            <a:lvl8pPr indent="-571500" lvl="7" marL="3657600">
              <a:spcBef>
                <a:spcPts val="0"/>
              </a:spcBef>
              <a:spcAft>
                <a:spcPts val="0"/>
              </a:spcAft>
              <a:buSzPts val="5400"/>
              <a:buChar char="○"/>
              <a:defRPr/>
            </a:lvl8pPr>
            <a:lvl9pPr indent="-571500" lvl="8" marL="4114800">
              <a:spcBef>
                <a:spcPts val="0"/>
              </a:spcBef>
              <a:spcAft>
                <a:spcPts val="0"/>
              </a:spcAft>
              <a:buSzPts val="5400"/>
              <a:buChar char="■"/>
              <a:defRPr/>
            </a:lvl9pPr>
          </a:lstStyle>
          <a:p/>
        </p:txBody>
      </p:sp>
      <p:sp>
        <p:nvSpPr>
          <p:cNvPr id="19" name="Google Shape;19;p4"/>
          <p:cNvSpPr txBox="1"/>
          <p:nvPr>
            <p:ph idx="12" type="sldNum"/>
          </p:nvPr>
        </p:nvSpPr>
        <p:spPr>
          <a:xfrm>
            <a:off x="30500848" y="19896392"/>
            <a:ext cx="1975200" cy="1679400"/>
          </a:xfrm>
          <a:prstGeom prst="rect">
            <a:avLst/>
          </a:prstGeom>
        </p:spPr>
        <p:txBody>
          <a:bodyPr anchorCtr="0" anchor="ctr" bIns="349450" lIns="349450" spcFirstLastPara="1" rIns="349450" wrap="square" tIns="349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1122120" y="1898773"/>
            <a:ext cx="30674100" cy="2443500"/>
          </a:xfrm>
          <a:prstGeom prst="rect">
            <a:avLst/>
          </a:prstGeom>
        </p:spPr>
        <p:txBody>
          <a:bodyPr anchorCtr="0" anchor="t" bIns="349450" lIns="349450" spcFirstLastPara="1" rIns="349450" wrap="square" tIns="349450">
            <a:normAutofit/>
          </a:bodyPr>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p:txBody>
      </p:sp>
      <p:sp>
        <p:nvSpPr>
          <p:cNvPr id="22" name="Google Shape;22;p5"/>
          <p:cNvSpPr txBox="1"/>
          <p:nvPr>
            <p:ph idx="1" type="body"/>
          </p:nvPr>
        </p:nvSpPr>
        <p:spPr>
          <a:xfrm>
            <a:off x="1122120" y="4917227"/>
            <a:ext cx="14399700" cy="14576700"/>
          </a:xfrm>
          <a:prstGeom prst="rect">
            <a:avLst/>
          </a:prstGeom>
        </p:spPr>
        <p:txBody>
          <a:bodyPr anchorCtr="0" anchor="t" bIns="349450" lIns="349450" spcFirstLastPara="1" rIns="349450" wrap="square" tIns="349450">
            <a:normAutofit/>
          </a:bodyPr>
          <a:lstStyle>
            <a:lvl1pPr indent="-571500" lvl="0" marL="457200">
              <a:spcBef>
                <a:spcPts val="0"/>
              </a:spcBef>
              <a:spcAft>
                <a:spcPts val="0"/>
              </a:spcAft>
              <a:buSzPts val="5400"/>
              <a:buChar char="●"/>
              <a:defRPr sz="5400"/>
            </a:lvl1pPr>
            <a:lvl2pPr indent="-520700" lvl="1" marL="914400">
              <a:spcBef>
                <a:spcPts val="0"/>
              </a:spcBef>
              <a:spcAft>
                <a:spcPts val="0"/>
              </a:spcAft>
              <a:buSzPts val="4600"/>
              <a:buChar char="○"/>
              <a:defRPr sz="4600"/>
            </a:lvl2pPr>
            <a:lvl3pPr indent="-520700" lvl="2" marL="1371600">
              <a:spcBef>
                <a:spcPts val="0"/>
              </a:spcBef>
              <a:spcAft>
                <a:spcPts val="0"/>
              </a:spcAft>
              <a:buSzPts val="4600"/>
              <a:buChar char="■"/>
              <a:defRPr sz="4600"/>
            </a:lvl3pPr>
            <a:lvl4pPr indent="-520700" lvl="3" marL="1828800">
              <a:spcBef>
                <a:spcPts val="0"/>
              </a:spcBef>
              <a:spcAft>
                <a:spcPts val="0"/>
              </a:spcAft>
              <a:buSzPts val="4600"/>
              <a:buChar char="●"/>
              <a:defRPr sz="4600"/>
            </a:lvl4pPr>
            <a:lvl5pPr indent="-520700" lvl="4" marL="2286000">
              <a:spcBef>
                <a:spcPts val="0"/>
              </a:spcBef>
              <a:spcAft>
                <a:spcPts val="0"/>
              </a:spcAft>
              <a:buSzPts val="4600"/>
              <a:buChar char="○"/>
              <a:defRPr sz="4600"/>
            </a:lvl5pPr>
            <a:lvl6pPr indent="-520700" lvl="5" marL="2743200">
              <a:spcBef>
                <a:spcPts val="0"/>
              </a:spcBef>
              <a:spcAft>
                <a:spcPts val="0"/>
              </a:spcAft>
              <a:buSzPts val="4600"/>
              <a:buChar char="■"/>
              <a:defRPr sz="4600"/>
            </a:lvl6pPr>
            <a:lvl7pPr indent="-520700" lvl="6" marL="3200400">
              <a:spcBef>
                <a:spcPts val="0"/>
              </a:spcBef>
              <a:spcAft>
                <a:spcPts val="0"/>
              </a:spcAft>
              <a:buSzPts val="4600"/>
              <a:buChar char="●"/>
              <a:defRPr sz="4600"/>
            </a:lvl7pPr>
            <a:lvl8pPr indent="-520700" lvl="7" marL="3657600">
              <a:spcBef>
                <a:spcPts val="0"/>
              </a:spcBef>
              <a:spcAft>
                <a:spcPts val="0"/>
              </a:spcAft>
              <a:buSzPts val="4600"/>
              <a:buChar char="○"/>
              <a:defRPr sz="4600"/>
            </a:lvl8pPr>
            <a:lvl9pPr indent="-520700" lvl="8" marL="4114800">
              <a:spcBef>
                <a:spcPts val="0"/>
              </a:spcBef>
              <a:spcAft>
                <a:spcPts val="0"/>
              </a:spcAft>
              <a:buSzPts val="4600"/>
              <a:buChar char="■"/>
              <a:defRPr sz="4600"/>
            </a:lvl9pPr>
          </a:lstStyle>
          <a:p/>
        </p:txBody>
      </p:sp>
      <p:sp>
        <p:nvSpPr>
          <p:cNvPr id="23" name="Google Shape;23;p5"/>
          <p:cNvSpPr txBox="1"/>
          <p:nvPr>
            <p:ph idx="2" type="body"/>
          </p:nvPr>
        </p:nvSpPr>
        <p:spPr>
          <a:xfrm>
            <a:off x="17396640" y="4917227"/>
            <a:ext cx="14399700" cy="14576700"/>
          </a:xfrm>
          <a:prstGeom prst="rect">
            <a:avLst/>
          </a:prstGeom>
        </p:spPr>
        <p:txBody>
          <a:bodyPr anchorCtr="0" anchor="t" bIns="349450" lIns="349450" spcFirstLastPara="1" rIns="349450" wrap="square" tIns="349450">
            <a:normAutofit/>
          </a:bodyPr>
          <a:lstStyle>
            <a:lvl1pPr indent="-571500" lvl="0" marL="457200">
              <a:spcBef>
                <a:spcPts val="0"/>
              </a:spcBef>
              <a:spcAft>
                <a:spcPts val="0"/>
              </a:spcAft>
              <a:buSzPts val="5400"/>
              <a:buChar char="●"/>
              <a:defRPr sz="5400"/>
            </a:lvl1pPr>
            <a:lvl2pPr indent="-520700" lvl="1" marL="914400">
              <a:spcBef>
                <a:spcPts val="0"/>
              </a:spcBef>
              <a:spcAft>
                <a:spcPts val="0"/>
              </a:spcAft>
              <a:buSzPts val="4600"/>
              <a:buChar char="○"/>
              <a:defRPr sz="4600"/>
            </a:lvl2pPr>
            <a:lvl3pPr indent="-520700" lvl="2" marL="1371600">
              <a:spcBef>
                <a:spcPts val="0"/>
              </a:spcBef>
              <a:spcAft>
                <a:spcPts val="0"/>
              </a:spcAft>
              <a:buSzPts val="4600"/>
              <a:buChar char="■"/>
              <a:defRPr sz="4600"/>
            </a:lvl3pPr>
            <a:lvl4pPr indent="-520700" lvl="3" marL="1828800">
              <a:spcBef>
                <a:spcPts val="0"/>
              </a:spcBef>
              <a:spcAft>
                <a:spcPts val="0"/>
              </a:spcAft>
              <a:buSzPts val="4600"/>
              <a:buChar char="●"/>
              <a:defRPr sz="4600"/>
            </a:lvl4pPr>
            <a:lvl5pPr indent="-520700" lvl="4" marL="2286000">
              <a:spcBef>
                <a:spcPts val="0"/>
              </a:spcBef>
              <a:spcAft>
                <a:spcPts val="0"/>
              </a:spcAft>
              <a:buSzPts val="4600"/>
              <a:buChar char="○"/>
              <a:defRPr sz="4600"/>
            </a:lvl5pPr>
            <a:lvl6pPr indent="-520700" lvl="5" marL="2743200">
              <a:spcBef>
                <a:spcPts val="0"/>
              </a:spcBef>
              <a:spcAft>
                <a:spcPts val="0"/>
              </a:spcAft>
              <a:buSzPts val="4600"/>
              <a:buChar char="■"/>
              <a:defRPr sz="4600"/>
            </a:lvl6pPr>
            <a:lvl7pPr indent="-520700" lvl="6" marL="3200400">
              <a:spcBef>
                <a:spcPts val="0"/>
              </a:spcBef>
              <a:spcAft>
                <a:spcPts val="0"/>
              </a:spcAft>
              <a:buSzPts val="4600"/>
              <a:buChar char="●"/>
              <a:defRPr sz="4600"/>
            </a:lvl7pPr>
            <a:lvl8pPr indent="-520700" lvl="7" marL="3657600">
              <a:spcBef>
                <a:spcPts val="0"/>
              </a:spcBef>
              <a:spcAft>
                <a:spcPts val="0"/>
              </a:spcAft>
              <a:buSzPts val="4600"/>
              <a:buChar char="○"/>
              <a:defRPr sz="4600"/>
            </a:lvl8pPr>
            <a:lvl9pPr indent="-520700" lvl="8" marL="4114800">
              <a:spcBef>
                <a:spcPts val="0"/>
              </a:spcBef>
              <a:spcAft>
                <a:spcPts val="0"/>
              </a:spcAft>
              <a:buSzPts val="4600"/>
              <a:buChar char="■"/>
              <a:defRPr sz="4600"/>
            </a:lvl9pPr>
          </a:lstStyle>
          <a:p/>
        </p:txBody>
      </p:sp>
      <p:sp>
        <p:nvSpPr>
          <p:cNvPr id="24" name="Google Shape;24;p5"/>
          <p:cNvSpPr txBox="1"/>
          <p:nvPr>
            <p:ph idx="12" type="sldNum"/>
          </p:nvPr>
        </p:nvSpPr>
        <p:spPr>
          <a:xfrm>
            <a:off x="30500848" y="19896392"/>
            <a:ext cx="1975200" cy="1679400"/>
          </a:xfrm>
          <a:prstGeom prst="rect">
            <a:avLst/>
          </a:prstGeom>
        </p:spPr>
        <p:txBody>
          <a:bodyPr anchorCtr="0" anchor="ctr" bIns="349450" lIns="349450" spcFirstLastPara="1" rIns="349450" wrap="square" tIns="349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1122120" y="1898773"/>
            <a:ext cx="30674100" cy="2443500"/>
          </a:xfrm>
          <a:prstGeom prst="rect">
            <a:avLst/>
          </a:prstGeom>
        </p:spPr>
        <p:txBody>
          <a:bodyPr anchorCtr="0" anchor="t" bIns="349450" lIns="349450" spcFirstLastPara="1" rIns="349450" wrap="square" tIns="349450">
            <a:normAutofit/>
          </a:bodyPr>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p:txBody>
      </p:sp>
      <p:sp>
        <p:nvSpPr>
          <p:cNvPr id="27" name="Google Shape;27;p6"/>
          <p:cNvSpPr txBox="1"/>
          <p:nvPr>
            <p:ph idx="12" type="sldNum"/>
          </p:nvPr>
        </p:nvSpPr>
        <p:spPr>
          <a:xfrm>
            <a:off x="30500848" y="19896392"/>
            <a:ext cx="1975200" cy="1679400"/>
          </a:xfrm>
          <a:prstGeom prst="rect">
            <a:avLst/>
          </a:prstGeom>
        </p:spPr>
        <p:txBody>
          <a:bodyPr anchorCtr="0" anchor="ctr" bIns="349450" lIns="349450" spcFirstLastPara="1" rIns="349450" wrap="square" tIns="349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1122120" y="2370560"/>
            <a:ext cx="10108800" cy="3224400"/>
          </a:xfrm>
          <a:prstGeom prst="rect">
            <a:avLst/>
          </a:prstGeom>
        </p:spPr>
        <p:txBody>
          <a:bodyPr anchorCtr="0" anchor="b" bIns="349450" lIns="349450" spcFirstLastPara="1" rIns="349450" wrap="square" tIns="349450">
            <a:normAutofit/>
          </a:bodyPr>
          <a:lstStyle>
            <a:lvl1pPr lvl="0">
              <a:spcBef>
                <a:spcPts val="0"/>
              </a:spcBef>
              <a:spcAft>
                <a:spcPts val="0"/>
              </a:spcAft>
              <a:buSzPts val="9200"/>
              <a:buNone/>
              <a:defRPr sz="9200"/>
            </a:lvl1pPr>
            <a:lvl2pPr lvl="1">
              <a:spcBef>
                <a:spcPts val="0"/>
              </a:spcBef>
              <a:spcAft>
                <a:spcPts val="0"/>
              </a:spcAft>
              <a:buSzPts val="9200"/>
              <a:buNone/>
              <a:defRPr sz="9200"/>
            </a:lvl2pPr>
            <a:lvl3pPr lvl="2">
              <a:spcBef>
                <a:spcPts val="0"/>
              </a:spcBef>
              <a:spcAft>
                <a:spcPts val="0"/>
              </a:spcAft>
              <a:buSzPts val="9200"/>
              <a:buNone/>
              <a:defRPr sz="9200"/>
            </a:lvl3pPr>
            <a:lvl4pPr lvl="3">
              <a:spcBef>
                <a:spcPts val="0"/>
              </a:spcBef>
              <a:spcAft>
                <a:spcPts val="0"/>
              </a:spcAft>
              <a:buSzPts val="9200"/>
              <a:buNone/>
              <a:defRPr sz="9200"/>
            </a:lvl4pPr>
            <a:lvl5pPr lvl="4">
              <a:spcBef>
                <a:spcPts val="0"/>
              </a:spcBef>
              <a:spcAft>
                <a:spcPts val="0"/>
              </a:spcAft>
              <a:buSzPts val="9200"/>
              <a:buNone/>
              <a:defRPr sz="9200"/>
            </a:lvl5pPr>
            <a:lvl6pPr lvl="5">
              <a:spcBef>
                <a:spcPts val="0"/>
              </a:spcBef>
              <a:spcAft>
                <a:spcPts val="0"/>
              </a:spcAft>
              <a:buSzPts val="9200"/>
              <a:buNone/>
              <a:defRPr sz="9200"/>
            </a:lvl6pPr>
            <a:lvl7pPr lvl="6">
              <a:spcBef>
                <a:spcPts val="0"/>
              </a:spcBef>
              <a:spcAft>
                <a:spcPts val="0"/>
              </a:spcAft>
              <a:buSzPts val="9200"/>
              <a:buNone/>
              <a:defRPr sz="9200"/>
            </a:lvl7pPr>
            <a:lvl8pPr lvl="7">
              <a:spcBef>
                <a:spcPts val="0"/>
              </a:spcBef>
              <a:spcAft>
                <a:spcPts val="0"/>
              </a:spcAft>
              <a:buSzPts val="9200"/>
              <a:buNone/>
              <a:defRPr sz="9200"/>
            </a:lvl8pPr>
            <a:lvl9pPr lvl="8">
              <a:spcBef>
                <a:spcPts val="0"/>
              </a:spcBef>
              <a:spcAft>
                <a:spcPts val="0"/>
              </a:spcAft>
              <a:buSzPts val="9200"/>
              <a:buNone/>
              <a:defRPr sz="9200"/>
            </a:lvl9pPr>
          </a:lstStyle>
          <a:p/>
        </p:txBody>
      </p:sp>
      <p:sp>
        <p:nvSpPr>
          <p:cNvPr id="30" name="Google Shape;30;p7"/>
          <p:cNvSpPr txBox="1"/>
          <p:nvPr>
            <p:ph idx="1" type="body"/>
          </p:nvPr>
        </p:nvSpPr>
        <p:spPr>
          <a:xfrm>
            <a:off x="1122120" y="5928960"/>
            <a:ext cx="10108800" cy="13565400"/>
          </a:xfrm>
          <a:prstGeom prst="rect">
            <a:avLst/>
          </a:prstGeom>
        </p:spPr>
        <p:txBody>
          <a:bodyPr anchorCtr="0" anchor="t" bIns="349450" lIns="349450" spcFirstLastPara="1" rIns="349450" wrap="square" tIns="349450">
            <a:normAutofit/>
          </a:bodyPr>
          <a:lstStyle>
            <a:lvl1pPr indent="-520700" lvl="0" marL="457200">
              <a:spcBef>
                <a:spcPts val="0"/>
              </a:spcBef>
              <a:spcAft>
                <a:spcPts val="0"/>
              </a:spcAft>
              <a:buSzPts val="4600"/>
              <a:buChar char="●"/>
              <a:defRPr sz="4600"/>
            </a:lvl1pPr>
            <a:lvl2pPr indent="-520700" lvl="1" marL="914400">
              <a:spcBef>
                <a:spcPts val="0"/>
              </a:spcBef>
              <a:spcAft>
                <a:spcPts val="0"/>
              </a:spcAft>
              <a:buSzPts val="4600"/>
              <a:buChar char="○"/>
              <a:defRPr sz="4600"/>
            </a:lvl2pPr>
            <a:lvl3pPr indent="-520700" lvl="2" marL="1371600">
              <a:spcBef>
                <a:spcPts val="0"/>
              </a:spcBef>
              <a:spcAft>
                <a:spcPts val="0"/>
              </a:spcAft>
              <a:buSzPts val="4600"/>
              <a:buChar char="■"/>
              <a:defRPr sz="4600"/>
            </a:lvl3pPr>
            <a:lvl4pPr indent="-520700" lvl="3" marL="1828800">
              <a:spcBef>
                <a:spcPts val="0"/>
              </a:spcBef>
              <a:spcAft>
                <a:spcPts val="0"/>
              </a:spcAft>
              <a:buSzPts val="4600"/>
              <a:buChar char="●"/>
              <a:defRPr sz="4600"/>
            </a:lvl4pPr>
            <a:lvl5pPr indent="-520700" lvl="4" marL="2286000">
              <a:spcBef>
                <a:spcPts val="0"/>
              </a:spcBef>
              <a:spcAft>
                <a:spcPts val="0"/>
              </a:spcAft>
              <a:buSzPts val="4600"/>
              <a:buChar char="○"/>
              <a:defRPr sz="4600"/>
            </a:lvl5pPr>
            <a:lvl6pPr indent="-520700" lvl="5" marL="2743200">
              <a:spcBef>
                <a:spcPts val="0"/>
              </a:spcBef>
              <a:spcAft>
                <a:spcPts val="0"/>
              </a:spcAft>
              <a:buSzPts val="4600"/>
              <a:buChar char="■"/>
              <a:defRPr sz="4600"/>
            </a:lvl6pPr>
            <a:lvl7pPr indent="-520700" lvl="6" marL="3200400">
              <a:spcBef>
                <a:spcPts val="0"/>
              </a:spcBef>
              <a:spcAft>
                <a:spcPts val="0"/>
              </a:spcAft>
              <a:buSzPts val="4600"/>
              <a:buChar char="●"/>
              <a:defRPr sz="4600"/>
            </a:lvl7pPr>
            <a:lvl8pPr indent="-520700" lvl="7" marL="3657600">
              <a:spcBef>
                <a:spcPts val="0"/>
              </a:spcBef>
              <a:spcAft>
                <a:spcPts val="0"/>
              </a:spcAft>
              <a:buSzPts val="4600"/>
              <a:buChar char="○"/>
              <a:defRPr sz="4600"/>
            </a:lvl8pPr>
            <a:lvl9pPr indent="-520700" lvl="8" marL="4114800">
              <a:spcBef>
                <a:spcPts val="0"/>
              </a:spcBef>
              <a:spcAft>
                <a:spcPts val="0"/>
              </a:spcAft>
              <a:buSzPts val="4600"/>
              <a:buChar char="■"/>
              <a:defRPr sz="4600"/>
            </a:lvl9pPr>
          </a:lstStyle>
          <a:p/>
        </p:txBody>
      </p:sp>
      <p:sp>
        <p:nvSpPr>
          <p:cNvPr id="31" name="Google Shape;31;p7"/>
          <p:cNvSpPr txBox="1"/>
          <p:nvPr>
            <p:ph idx="12" type="sldNum"/>
          </p:nvPr>
        </p:nvSpPr>
        <p:spPr>
          <a:xfrm>
            <a:off x="30500848" y="19896392"/>
            <a:ext cx="1975200" cy="1679400"/>
          </a:xfrm>
          <a:prstGeom prst="rect">
            <a:avLst/>
          </a:prstGeom>
        </p:spPr>
        <p:txBody>
          <a:bodyPr anchorCtr="0" anchor="ctr" bIns="349450" lIns="349450" spcFirstLastPara="1" rIns="349450" wrap="square" tIns="349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1764900" y="1920640"/>
            <a:ext cx="22924200" cy="17454000"/>
          </a:xfrm>
          <a:prstGeom prst="rect">
            <a:avLst/>
          </a:prstGeom>
        </p:spPr>
        <p:txBody>
          <a:bodyPr anchorCtr="0" anchor="ctr" bIns="349450" lIns="349450" spcFirstLastPara="1" rIns="349450" wrap="square" tIns="349450">
            <a:normAutofit/>
          </a:bodyPr>
          <a:lstStyle>
            <a:lvl1pPr lvl="0">
              <a:spcBef>
                <a:spcPts val="0"/>
              </a:spcBef>
              <a:spcAft>
                <a:spcPts val="0"/>
              </a:spcAft>
              <a:buSzPts val="18300"/>
              <a:buNone/>
              <a:defRPr sz="18300"/>
            </a:lvl1pPr>
            <a:lvl2pPr lvl="1">
              <a:spcBef>
                <a:spcPts val="0"/>
              </a:spcBef>
              <a:spcAft>
                <a:spcPts val="0"/>
              </a:spcAft>
              <a:buSzPts val="18300"/>
              <a:buNone/>
              <a:defRPr sz="18300"/>
            </a:lvl2pPr>
            <a:lvl3pPr lvl="2">
              <a:spcBef>
                <a:spcPts val="0"/>
              </a:spcBef>
              <a:spcAft>
                <a:spcPts val="0"/>
              </a:spcAft>
              <a:buSzPts val="18300"/>
              <a:buNone/>
              <a:defRPr sz="18300"/>
            </a:lvl3pPr>
            <a:lvl4pPr lvl="3">
              <a:spcBef>
                <a:spcPts val="0"/>
              </a:spcBef>
              <a:spcAft>
                <a:spcPts val="0"/>
              </a:spcAft>
              <a:buSzPts val="18300"/>
              <a:buNone/>
              <a:defRPr sz="18300"/>
            </a:lvl4pPr>
            <a:lvl5pPr lvl="4">
              <a:spcBef>
                <a:spcPts val="0"/>
              </a:spcBef>
              <a:spcAft>
                <a:spcPts val="0"/>
              </a:spcAft>
              <a:buSzPts val="18300"/>
              <a:buNone/>
              <a:defRPr sz="18300"/>
            </a:lvl5pPr>
            <a:lvl6pPr lvl="5">
              <a:spcBef>
                <a:spcPts val="0"/>
              </a:spcBef>
              <a:spcAft>
                <a:spcPts val="0"/>
              </a:spcAft>
              <a:buSzPts val="18300"/>
              <a:buNone/>
              <a:defRPr sz="18300"/>
            </a:lvl6pPr>
            <a:lvl7pPr lvl="6">
              <a:spcBef>
                <a:spcPts val="0"/>
              </a:spcBef>
              <a:spcAft>
                <a:spcPts val="0"/>
              </a:spcAft>
              <a:buSzPts val="18300"/>
              <a:buNone/>
              <a:defRPr sz="18300"/>
            </a:lvl7pPr>
            <a:lvl8pPr lvl="7">
              <a:spcBef>
                <a:spcPts val="0"/>
              </a:spcBef>
              <a:spcAft>
                <a:spcPts val="0"/>
              </a:spcAft>
              <a:buSzPts val="18300"/>
              <a:buNone/>
              <a:defRPr sz="18300"/>
            </a:lvl8pPr>
            <a:lvl9pPr lvl="8">
              <a:spcBef>
                <a:spcPts val="0"/>
              </a:spcBef>
              <a:spcAft>
                <a:spcPts val="0"/>
              </a:spcAft>
              <a:buSzPts val="18300"/>
              <a:buNone/>
              <a:defRPr sz="18300"/>
            </a:lvl9pPr>
          </a:lstStyle>
          <a:p/>
        </p:txBody>
      </p:sp>
      <p:sp>
        <p:nvSpPr>
          <p:cNvPr id="34" name="Google Shape;34;p8"/>
          <p:cNvSpPr txBox="1"/>
          <p:nvPr>
            <p:ph idx="12" type="sldNum"/>
          </p:nvPr>
        </p:nvSpPr>
        <p:spPr>
          <a:xfrm>
            <a:off x="30500848" y="19896392"/>
            <a:ext cx="1975200" cy="1679400"/>
          </a:xfrm>
          <a:prstGeom prst="rect">
            <a:avLst/>
          </a:prstGeom>
        </p:spPr>
        <p:txBody>
          <a:bodyPr anchorCtr="0" anchor="ctr" bIns="349450" lIns="349450" spcFirstLastPara="1" rIns="349450" wrap="square" tIns="349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16459200" y="-533"/>
            <a:ext cx="16459200" cy="21945600"/>
          </a:xfrm>
          <a:prstGeom prst="rect">
            <a:avLst/>
          </a:prstGeom>
          <a:solidFill>
            <a:schemeClr val="lt2"/>
          </a:solidFill>
          <a:ln>
            <a:noFill/>
          </a:ln>
        </p:spPr>
        <p:txBody>
          <a:bodyPr anchorCtr="0" anchor="ctr" bIns="349450" lIns="349450" spcFirstLastPara="1" rIns="349450" wrap="square" tIns="34945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955800" y="5261547"/>
            <a:ext cx="14562600" cy="6324600"/>
          </a:xfrm>
          <a:prstGeom prst="rect">
            <a:avLst/>
          </a:prstGeom>
        </p:spPr>
        <p:txBody>
          <a:bodyPr anchorCtr="0" anchor="b" bIns="349450" lIns="349450" spcFirstLastPara="1" rIns="349450" wrap="square" tIns="349450">
            <a:normAutofit/>
          </a:bodyPr>
          <a:lstStyle>
            <a:lvl1pPr lvl="0" algn="ctr">
              <a:spcBef>
                <a:spcPts val="0"/>
              </a:spcBef>
              <a:spcAft>
                <a:spcPts val="0"/>
              </a:spcAft>
              <a:buSzPts val="16100"/>
              <a:buNone/>
              <a:defRPr sz="16100"/>
            </a:lvl1pPr>
            <a:lvl2pPr lvl="1" algn="ctr">
              <a:spcBef>
                <a:spcPts val="0"/>
              </a:spcBef>
              <a:spcAft>
                <a:spcPts val="0"/>
              </a:spcAft>
              <a:buSzPts val="16100"/>
              <a:buNone/>
              <a:defRPr sz="16100"/>
            </a:lvl2pPr>
            <a:lvl3pPr lvl="2" algn="ctr">
              <a:spcBef>
                <a:spcPts val="0"/>
              </a:spcBef>
              <a:spcAft>
                <a:spcPts val="0"/>
              </a:spcAft>
              <a:buSzPts val="16100"/>
              <a:buNone/>
              <a:defRPr sz="16100"/>
            </a:lvl3pPr>
            <a:lvl4pPr lvl="3" algn="ctr">
              <a:spcBef>
                <a:spcPts val="0"/>
              </a:spcBef>
              <a:spcAft>
                <a:spcPts val="0"/>
              </a:spcAft>
              <a:buSzPts val="16100"/>
              <a:buNone/>
              <a:defRPr sz="16100"/>
            </a:lvl4pPr>
            <a:lvl5pPr lvl="4" algn="ctr">
              <a:spcBef>
                <a:spcPts val="0"/>
              </a:spcBef>
              <a:spcAft>
                <a:spcPts val="0"/>
              </a:spcAft>
              <a:buSzPts val="16100"/>
              <a:buNone/>
              <a:defRPr sz="16100"/>
            </a:lvl5pPr>
            <a:lvl6pPr lvl="5" algn="ctr">
              <a:spcBef>
                <a:spcPts val="0"/>
              </a:spcBef>
              <a:spcAft>
                <a:spcPts val="0"/>
              </a:spcAft>
              <a:buSzPts val="16100"/>
              <a:buNone/>
              <a:defRPr sz="16100"/>
            </a:lvl6pPr>
            <a:lvl7pPr lvl="6" algn="ctr">
              <a:spcBef>
                <a:spcPts val="0"/>
              </a:spcBef>
              <a:spcAft>
                <a:spcPts val="0"/>
              </a:spcAft>
              <a:buSzPts val="16100"/>
              <a:buNone/>
              <a:defRPr sz="16100"/>
            </a:lvl7pPr>
            <a:lvl8pPr lvl="7" algn="ctr">
              <a:spcBef>
                <a:spcPts val="0"/>
              </a:spcBef>
              <a:spcAft>
                <a:spcPts val="0"/>
              </a:spcAft>
              <a:buSzPts val="16100"/>
              <a:buNone/>
              <a:defRPr sz="16100"/>
            </a:lvl8pPr>
            <a:lvl9pPr lvl="8" algn="ctr">
              <a:spcBef>
                <a:spcPts val="0"/>
              </a:spcBef>
              <a:spcAft>
                <a:spcPts val="0"/>
              </a:spcAft>
              <a:buSzPts val="16100"/>
              <a:buNone/>
              <a:defRPr sz="16100"/>
            </a:lvl9pPr>
          </a:lstStyle>
          <a:p/>
        </p:txBody>
      </p:sp>
      <p:sp>
        <p:nvSpPr>
          <p:cNvPr id="38" name="Google Shape;38;p9"/>
          <p:cNvSpPr txBox="1"/>
          <p:nvPr>
            <p:ph idx="1" type="subTitle"/>
          </p:nvPr>
        </p:nvSpPr>
        <p:spPr>
          <a:xfrm>
            <a:off x="955800" y="11959787"/>
            <a:ext cx="14562600" cy="5269800"/>
          </a:xfrm>
          <a:prstGeom prst="rect">
            <a:avLst/>
          </a:prstGeom>
        </p:spPr>
        <p:txBody>
          <a:bodyPr anchorCtr="0" anchor="t" bIns="349450" lIns="349450" spcFirstLastPara="1" rIns="349450" wrap="square" tIns="349450">
            <a:norm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39" name="Google Shape;39;p9"/>
          <p:cNvSpPr txBox="1"/>
          <p:nvPr>
            <p:ph idx="2" type="body"/>
          </p:nvPr>
        </p:nvSpPr>
        <p:spPr>
          <a:xfrm>
            <a:off x="17782200" y="3089387"/>
            <a:ext cx="13813200" cy="15765900"/>
          </a:xfrm>
          <a:prstGeom prst="rect">
            <a:avLst/>
          </a:prstGeom>
        </p:spPr>
        <p:txBody>
          <a:bodyPr anchorCtr="0" anchor="ctr" bIns="349450" lIns="349450" spcFirstLastPara="1" rIns="349450" wrap="square" tIns="349450">
            <a:normAutofit/>
          </a:bodyPr>
          <a:lstStyle>
            <a:lvl1pPr indent="-666750" lvl="0" marL="457200">
              <a:spcBef>
                <a:spcPts val="0"/>
              </a:spcBef>
              <a:spcAft>
                <a:spcPts val="0"/>
              </a:spcAft>
              <a:buSzPts val="6900"/>
              <a:buChar char="●"/>
              <a:defRPr/>
            </a:lvl1pPr>
            <a:lvl2pPr indent="-571500" lvl="1" marL="914400">
              <a:spcBef>
                <a:spcPts val="0"/>
              </a:spcBef>
              <a:spcAft>
                <a:spcPts val="0"/>
              </a:spcAft>
              <a:buSzPts val="5400"/>
              <a:buChar char="○"/>
              <a:defRPr/>
            </a:lvl2pPr>
            <a:lvl3pPr indent="-571500" lvl="2" marL="1371600">
              <a:spcBef>
                <a:spcPts val="0"/>
              </a:spcBef>
              <a:spcAft>
                <a:spcPts val="0"/>
              </a:spcAft>
              <a:buSzPts val="5400"/>
              <a:buChar char="■"/>
              <a:defRPr/>
            </a:lvl3pPr>
            <a:lvl4pPr indent="-571500" lvl="3" marL="1828800">
              <a:spcBef>
                <a:spcPts val="0"/>
              </a:spcBef>
              <a:spcAft>
                <a:spcPts val="0"/>
              </a:spcAft>
              <a:buSzPts val="5400"/>
              <a:buChar char="●"/>
              <a:defRPr/>
            </a:lvl4pPr>
            <a:lvl5pPr indent="-571500" lvl="4" marL="2286000">
              <a:spcBef>
                <a:spcPts val="0"/>
              </a:spcBef>
              <a:spcAft>
                <a:spcPts val="0"/>
              </a:spcAft>
              <a:buSzPts val="5400"/>
              <a:buChar char="○"/>
              <a:defRPr/>
            </a:lvl5pPr>
            <a:lvl6pPr indent="-571500" lvl="5" marL="2743200">
              <a:spcBef>
                <a:spcPts val="0"/>
              </a:spcBef>
              <a:spcAft>
                <a:spcPts val="0"/>
              </a:spcAft>
              <a:buSzPts val="5400"/>
              <a:buChar char="■"/>
              <a:defRPr/>
            </a:lvl6pPr>
            <a:lvl7pPr indent="-571500" lvl="6" marL="3200400">
              <a:spcBef>
                <a:spcPts val="0"/>
              </a:spcBef>
              <a:spcAft>
                <a:spcPts val="0"/>
              </a:spcAft>
              <a:buSzPts val="5400"/>
              <a:buChar char="●"/>
              <a:defRPr/>
            </a:lvl7pPr>
            <a:lvl8pPr indent="-571500" lvl="7" marL="3657600">
              <a:spcBef>
                <a:spcPts val="0"/>
              </a:spcBef>
              <a:spcAft>
                <a:spcPts val="0"/>
              </a:spcAft>
              <a:buSzPts val="5400"/>
              <a:buChar char="○"/>
              <a:defRPr/>
            </a:lvl8pPr>
            <a:lvl9pPr indent="-571500" lvl="8" marL="4114800">
              <a:spcBef>
                <a:spcPts val="0"/>
              </a:spcBef>
              <a:spcAft>
                <a:spcPts val="0"/>
              </a:spcAft>
              <a:buSzPts val="5400"/>
              <a:buChar char="■"/>
              <a:defRPr/>
            </a:lvl9pPr>
          </a:lstStyle>
          <a:p/>
        </p:txBody>
      </p:sp>
      <p:sp>
        <p:nvSpPr>
          <p:cNvPr id="40" name="Google Shape;40;p9"/>
          <p:cNvSpPr txBox="1"/>
          <p:nvPr>
            <p:ph idx="12" type="sldNum"/>
          </p:nvPr>
        </p:nvSpPr>
        <p:spPr>
          <a:xfrm>
            <a:off x="30500848" y="19896392"/>
            <a:ext cx="1975200" cy="1679400"/>
          </a:xfrm>
          <a:prstGeom prst="rect">
            <a:avLst/>
          </a:prstGeom>
        </p:spPr>
        <p:txBody>
          <a:bodyPr anchorCtr="0" anchor="ctr" bIns="349450" lIns="349450" spcFirstLastPara="1" rIns="349450" wrap="square" tIns="349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1122120" y="18050453"/>
            <a:ext cx="21595800" cy="2581800"/>
          </a:xfrm>
          <a:prstGeom prst="rect">
            <a:avLst/>
          </a:prstGeom>
        </p:spPr>
        <p:txBody>
          <a:bodyPr anchorCtr="0" anchor="ctr" bIns="349450" lIns="349450" spcFirstLastPara="1" rIns="349450" wrap="square" tIns="349450">
            <a:normAutofit/>
          </a:bodyPr>
          <a:lstStyle>
            <a:lvl1pPr indent="-228600" lvl="0" marL="457200">
              <a:lnSpc>
                <a:spcPct val="100000"/>
              </a:lnSpc>
              <a:spcBef>
                <a:spcPts val="0"/>
              </a:spcBef>
              <a:spcAft>
                <a:spcPts val="0"/>
              </a:spcAft>
              <a:buSzPts val="6900"/>
              <a:buNone/>
              <a:defRPr/>
            </a:lvl1pPr>
          </a:lstStyle>
          <a:p/>
        </p:txBody>
      </p:sp>
      <p:sp>
        <p:nvSpPr>
          <p:cNvPr id="43" name="Google Shape;43;p10"/>
          <p:cNvSpPr txBox="1"/>
          <p:nvPr>
            <p:ph idx="12" type="sldNum"/>
          </p:nvPr>
        </p:nvSpPr>
        <p:spPr>
          <a:xfrm>
            <a:off x="30500848" y="19896392"/>
            <a:ext cx="1975200" cy="1679400"/>
          </a:xfrm>
          <a:prstGeom prst="rect">
            <a:avLst/>
          </a:prstGeom>
        </p:spPr>
        <p:txBody>
          <a:bodyPr anchorCtr="0" anchor="ctr" bIns="349450" lIns="349450" spcFirstLastPara="1" rIns="349450" wrap="square" tIns="349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122120" y="1898773"/>
            <a:ext cx="30674100" cy="2443500"/>
          </a:xfrm>
          <a:prstGeom prst="rect">
            <a:avLst/>
          </a:prstGeom>
          <a:noFill/>
          <a:ln>
            <a:noFill/>
          </a:ln>
        </p:spPr>
        <p:txBody>
          <a:bodyPr anchorCtr="0" anchor="t" bIns="349450" lIns="349450" spcFirstLastPara="1" rIns="349450" wrap="square" tIns="349450">
            <a:normAutofit/>
          </a:bodyPr>
          <a:lstStyle>
            <a:lvl1pPr lvl="0">
              <a:spcBef>
                <a:spcPts val="0"/>
              </a:spcBef>
              <a:spcAft>
                <a:spcPts val="0"/>
              </a:spcAft>
              <a:buClr>
                <a:schemeClr val="dk1"/>
              </a:buClr>
              <a:buSzPts val="10700"/>
              <a:buNone/>
              <a:defRPr sz="10700">
                <a:solidFill>
                  <a:schemeClr val="dk1"/>
                </a:solidFill>
              </a:defRPr>
            </a:lvl1pPr>
            <a:lvl2pPr lvl="1">
              <a:spcBef>
                <a:spcPts val="0"/>
              </a:spcBef>
              <a:spcAft>
                <a:spcPts val="0"/>
              </a:spcAft>
              <a:buClr>
                <a:schemeClr val="dk1"/>
              </a:buClr>
              <a:buSzPts val="10700"/>
              <a:buNone/>
              <a:defRPr sz="10700">
                <a:solidFill>
                  <a:schemeClr val="dk1"/>
                </a:solidFill>
              </a:defRPr>
            </a:lvl2pPr>
            <a:lvl3pPr lvl="2">
              <a:spcBef>
                <a:spcPts val="0"/>
              </a:spcBef>
              <a:spcAft>
                <a:spcPts val="0"/>
              </a:spcAft>
              <a:buClr>
                <a:schemeClr val="dk1"/>
              </a:buClr>
              <a:buSzPts val="10700"/>
              <a:buNone/>
              <a:defRPr sz="10700">
                <a:solidFill>
                  <a:schemeClr val="dk1"/>
                </a:solidFill>
              </a:defRPr>
            </a:lvl3pPr>
            <a:lvl4pPr lvl="3">
              <a:spcBef>
                <a:spcPts val="0"/>
              </a:spcBef>
              <a:spcAft>
                <a:spcPts val="0"/>
              </a:spcAft>
              <a:buClr>
                <a:schemeClr val="dk1"/>
              </a:buClr>
              <a:buSzPts val="10700"/>
              <a:buNone/>
              <a:defRPr sz="10700">
                <a:solidFill>
                  <a:schemeClr val="dk1"/>
                </a:solidFill>
              </a:defRPr>
            </a:lvl4pPr>
            <a:lvl5pPr lvl="4">
              <a:spcBef>
                <a:spcPts val="0"/>
              </a:spcBef>
              <a:spcAft>
                <a:spcPts val="0"/>
              </a:spcAft>
              <a:buClr>
                <a:schemeClr val="dk1"/>
              </a:buClr>
              <a:buSzPts val="10700"/>
              <a:buNone/>
              <a:defRPr sz="10700">
                <a:solidFill>
                  <a:schemeClr val="dk1"/>
                </a:solidFill>
              </a:defRPr>
            </a:lvl5pPr>
            <a:lvl6pPr lvl="5">
              <a:spcBef>
                <a:spcPts val="0"/>
              </a:spcBef>
              <a:spcAft>
                <a:spcPts val="0"/>
              </a:spcAft>
              <a:buClr>
                <a:schemeClr val="dk1"/>
              </a:buClr>
              <a:buSzPts val="10700"/>
              <a:buNone/>
              <a:defRPr sz="10700">
                <a:solidFill>
                  <a:schemeClr val="dk1"/>
                </a:solidFill>
              </a:defRPr>
            </a:lvl6pPr>
            <a:lvl7pPr lvl="6">
              <a:spcBef>
                <a:spcPts val="0"/>
              </a:spcBef>
              <a:spcAft>
                <a:spcPts val="0"/>
              </a:spcAft>
              <a:buClr>
                <a:schemeClr val="dk1"/>
              </a:buClr>
              <a:buSzPts val="10700"/>
              <a:buNone/>
              <a:defRPr sz="10700">
                <a:solidFill>
                  <a:schemeClr val="dk1"/>
                </a:solidFill>
              </a:defRPr>
            </a:lvl7pPr>
            <a:lvl8pPr lvl="7">
              <a:spcBef>
                <a:spcPts val="0"/>
              </a:spcBef>
              <a:spcAft>
                <a:spcPts val="0"/>
              </a:spcAft>
              <a:buClr>
                <a:schemeClr val="dk1"/>
              </a:buClr>
              <a:buSzPts val="10700"/>
              <a:buNone/>
              <a:defRPr sz="10700">
                <a:solidFill>
                  <a:schemeClr val="dk1"/>
                </a:solidFill>
              </a:defRPr>
            </a:lvl8pPr>
            <a:lvl9pPr lvl="8">
              <a:spcBef>
                <a:spcPts val="0"/>
              </a:spcBef>
              <a:spcAft>
                <a:spcPts val="0"/>
              </a:spcAft>
              <a:buClr>
                <a:schemeClr val="dk1"/>
              </a:buClr>
              <a:buSzPts val="10700"/>
              <a:buNone/>
              <a:defRPr sz="10700">
                <a:solidFill>
                  <a:schemeClr val="dk1"/>
                </a:solidFill>
              </a:defRPr>
            </a:lvl9pPr>
          </a:lstStyle>
          <a:p/>
        </p:txBody>
      </p:sp>
      <p:sp>
        <p:nvSpPr>
          <p:cNvPr id="7" name="Google Shape;7;p1"/>
          <p:cNvSpPr txBox="1"/>
          <p:nvPr>
            <p:ph idx="1" type="body"/>
          </p:nvPr>
        </p:nvSpPr>
        <p:spPr>
          <a:xfrm>
            <a:off x="1122120" y="4917227"/>
            <a:ext cx="30674100" cy="14576700"/>
          </a:xfrm>
          <a:prstGeom prst="rect">
            <a:avLst/>
          </a:prstGeom>
          <a:noFill/>
          <a:ln>
            <a:noFill/>
          </a:ln>
        </p:spPr>
        <p:txBody>
          <a:bodyPr anchorCtr="0" anchor="t" bIns="349450" lIns="349450" spcFirstLastPara="1" rIns="349450" wrap="square" tIns="349450">
            <a:normAutofit/>
          </a:bodyPr>
          <a:lstStyle>
            <a:lvl1pPr indent="-666750" lvl="0" marL="457200">
              <a:lnSpc>
                <a:spcPct val="115000"/>
              </a:lnSpc>
              <a:spcBef>
                <a:spcPts val="0"/>
              </a:spcBef>
              <a:spcAft>
                <a:spcPts val="0"/>
              </a:spcAft>
              <a:buClr>
                <a:schemeClr val="dk2"/>
              </a:buClr>
              <a:buSzPts val="6900"/>
              <a:buChar char="●"/>
              <a:defRPr sz="6900">
                <a:solidFill>
                  <a:schemeClr val="dk2"/>
                </a:solidFill>
              </a:defRPr>
            </a:lvl1pPr>
            <a:lvl2pPr indent="-571500" lvl="1" marL="914400">
              <a:lnSpc>
                <a:spcPct val="115000"/>
              </a:lnSpc>
              <a:spcBef>
                <a:spcPts val="0"/>
              </a:spcBef>
              <a:spcAft>
                <a:spcPts val="0"/>
              </a:spcAft>
              <a:buClr>
                <a:schemeClr val="dk2"/>
              </a:buClr>
              <a:buSzPts val="5400"/>
              <a:buChar char="○"/>
              <a:defRPr sz="5400">
                <a:solidFill>
                  <a:schemeClr val="dk2"/>
                </a:solidFill>
              </a:defRPr>
            </a:lvl2pPr>
            <a:lvl3pPr indent="-571500" lvl="2" marL="1371600">
              <a:lnSpc>
                <a:spcPct val="115000"/>
              </a:lnSpc>
              <a:spcBef>
                <a:spcPts val="0"/>
              </a:spcBef>
              <a:spcAft>
                <a:spcPts val="0"/>
              </a:spcAft>
              <a:buClr>
                <a:schemeClr val="dk2"/>
              </a:buClr>
              <a:buSzPts val="5400"/>
              <a:buChar char="■"/>
              <a:defRPr sz="5400">
                <a:solidFill>
                  <a:schemeClr val="dk2"/>
                </a:solidFill>
              </a:defRPr>
            </a:lvl3pPr>
            <a:lvl4pPr indent="-571500" lvl="3" marL="1828800">
              <a:lnSpc>
                <a:spcPct val="115000"/>
              </a:lnSpc>
              <a:spcBef>
                <a:spcPts val="0"/>
              </a:spcBef>
              <a:spcAft>
                <a:spcPts val="0"/>
              </a:spcAft>
              <a:buClr>
                <a:schemeClr val="dk2"/>
              </a:buClr>
              <a:buSzPts val="5400"/>
              <a:buChar char="●"/>
              <a:defRPr sz="5400">
                <a:solidFill>
                  <a:schemeClr val="dk2"/>
                </a:solidFill>
              </a:defRPr>
            </a:lvl4pPr>
            <a:lvl5pPr indent="-571500" lvl="4" marL="2286000">
              <a:lnSpc>
                <a:spcPct val="115000"/>
              </a:lnSpc>
              <a:spcBef>
                <a:spcPts val="0"/>
              </a:spcBef>
              <a:spcAft>
                <a:spcPts val="0"/>
              </a:spcAft>
              <a:buClr>
                <a:schemeClr val="dk2"/>
              </a:buClr>
              <a:buSzPts val="5400"/>
              <a:buChar char="○"/>
              <a:defRPr sz="5400">
                <a:solidFill>
                  <a:schemeClr val="dk2"/>
                </a:solidFill>
              </a:defRPr>
            </a:lvl5pPr>
            <a:lvl6pPr indent="-571500" lvl="5" marL="2743200">
              <a:lnSpc>
                <a:spcPct val="115000"/>
              </a:lnSpc>
              <a:spcBef>
                <a:spcPts val="0"/>
              </a:spcBef>
              <a:spcAft>
                <a:spcPts val="0"/>
              </a:spcAft>
              <a:buClr>
                <a:schemeClr val="dk2"/>
              </a:buClr>
              <a:buSzPts val="5400"/>
              <a:buChar char="■"/>
              <a:defRPr sz="5400">
                <a:solidFill>
                  <a:schemeClr val="dk2"/>
                </a:solidFill>
              </a:defRPr>
            </a:lvl6pPr>
            <a:lvl7pPr indent="-571500" lvl="6" marL="3200400">
              <a:lnSpc>
                <a:spcPct val="115000"/>
              </a:lnSpc>
              <a:spcBef>
                <a:spcPts val="0"/>
              </a:spcBef>
              <a:spcAft>
                <a:spcPts val="0"/>
              </a:spcAft>
              <a:buClr>
                <a:schemeClr val="dk2"/>
              </a:buClr>
              <a:buSzPts val="5400"/>
              <a:buChar char="●"/>
              <a:defRPr sz="5400">
                <a:solidFill>
                  <a:schemeClr val="dk2"/>
                </a:solidFill>
              </a:defRPr>
            </a:lvl7pPr>
            <a:lvl8pPr indent="-571500" lvl="7" marL="3657600">
              <a:lnSpc>
                <a:spcPct val="115000"/>
              </a:lnSpc>
              <a:spcBef>
                <a:spcPts val="0"/>
              </a:spcBef>
              <a:spcAft>
                <a:spcPts val="0"/>
              </a:spcAft>
              <a:buClr>
                <a:schemeClr val="dk2"/>
              </a:buClr>
              <a:buSzPts val="5400"/>
              <a:buChar char="○"/>
              <a:defRPr sz="5400">
                <a:solidFill>
                  <a:schemeClr val="dk2"/>
                </a:solidFill>
              </a:defRPr>
            </a:lvl8pPr>
            <a:lvl9pPr indent="-571500" lvl="8" marL="4114800">
              <a:lnSpc>
                <a:spcPct val="115000"/>
              </a:lnSpc>
              <a:spcBef>
                <a:spcPts val="0"/>
              </a:spcBef>
              <a:spcAft>
                <a:spcPts val="0"/>
              </a:spcAft>
              <a:buClr>
                <a:schemeClr val="dk2"/>
              </a:buClr>
              <a:buSzPts val="5400"/>
              <a:buChar char="■"/>
              <a:defRPr sz="5400">
                <a:solidFill>
                  <a:schemeClr val="dk2"/>
                </a:solidFill>
              </a:defRPr>
            </a:lvl9pPr>
          </a:lstStyle>
          <a:p/>
        </p:txBody>
      </p:sp>
      <p:sp>
        <p:nvSpPr>
          <p:cNvPr id="8" name="Google Shape;8;p1"/>
          <p:cNvSpPr txBox="1"/>
          <p:nvPr>
            <p:ph idx="12" type="sldNum"/>
          </p:nvPr>
        </p:nvSpPr>
        <p:spPr>
          <a:xfrm>
            <a:off x="30500848" y="19896392"/>
            <a:ext cx="1975200" cy="1679400"/>
          </a:xfrm>
          <a:prstGeom prst="rect">
            <a:avLst/>
          </a:prstGeom>
          <a:noFill/>
          <a:ln>
            <a:noFill/>
          </a:ln>
        </p:spPr>
        <p:txBody>
          <a:bodyPr anchorCtr="0" anchor="ctr" bIns="349450" lIns="349450" spcFirstLastPara="1" rIns="349450" wrap="square" tIns="349450">
            <a:normAutofit/>
          </a:bodyPr>
          <a:lstStyle>
            <a:lvl1pPr lvl="0" algn="r">
              <a:buNone/>
              <a:defRPr sz="3800">
                <a:solidFill>
                  <a:schemeClr val="dk2"/>
                </a:solidFill>
              </a:defRPr>
            </a:lvl1pPr>
            <a:lvl2pPr lvl="1" algn="r">
              <a:buNone/>
              <a:defRPr sz="3800">
                <a:solidFill>
                  <a:schemeClr val="dk2"/>
                </a:solidFill>
              </a:defRPr>
            </a:lvl2pPr>
            <a:lvl3pPr lvl="2" algn="r">
              <a:buNone/>
              <a:defRPr sz="3800">
                <a:solidFill>
                  <a:schemeClr val="dk2"/>
                </a:solidFill>
              </a:defRPr>
            </a:lvl3pPr>
            <a:lvl4pPr lvl="3" algn="r">
              <a:buNone/>
              <a:defRPr sz="3800">
                <a:solidFill>
                  <a:schemeClr val="dk2"/>
                </a:solidFill>
              </a:defRPr>
            </a:lvl4pPr>
            <a:lvl5pPr lvl="4" algn="r">
              <a:buNone/>
              <a:defRPr sz="3800">
                <a:solidFill>
                  <a:schemeClr val="dk2"/>
                </a:solidFill>
              </a:defRPr>
            </a:lvl5pPr>
            <a:lvl6pPr lvl="5" algn="r">
              <a:buNone/>
              <a:defRPr sz="3800">
                <a:solidFill>
                  <a:schemeClr val="dk2"/>
                </a:solidFill>
              </a:defRPr>
            </a:lvl6pPr>
            <a:lvl7pPr lvl="6" algn="r">
              <a:buNone/>
              <a:defRPr sz="3800">
                <a:solidFill>
                  <a:schemeClr val="dk2"/>
                </a:solidFill>
              </a:defRPr>
            </a:lvl7pPr>
            <a:lvl8pPr lvl="7" algn="r">
              <a:buNone/>
              <a:defRPr sz="3800">
                <a:solidFill>
                  <a:schemeClr val="dk2"/>
                </a:solidFill>
              </a:defRPr>
            </a:lvl8pPr>
            <a:lvl9pPr lvl="8" algn="r">
              <a:buNone/>
              <a:defRPr sz="38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4.png"/><Relationship Id="rId11" Type="http://schemas.openxmlformats.org/officeDocument/2006/relationships/image" Target="../media/image8.png"/><Relationship Id="rId10" Type="http://schemas.openxmlformats.org/officeDocument/2006/relationships/image" Target="../media/image5.png"/><Relationship Id="rId12" Type="http://schemas.openxmlformats.org/officeDocument/2006/relationships/image" Target="../media/image3.png"/><Relationship Id="rId9" Type="http://schemas.openxmlformats.org/officeDocument/2006/relationships/image" Target="../media/image6.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7.png"/><Relationship Id="rId8"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grpSp>
        <p:nvGrpSpPr>
          <p:cNvPr id="54" name="Google Shape;54;p13"/>
          <p:cNvGrpSpPr/>
          <p:nvPr/>
        </p:nvGrpSpPr>
        <p:grpSpPr>
          <a:xfrm>
            <a:off x="-31075" y="19952602"/>
            <a:ext cx="32955386" cy="1978423"/>
            <a:chOff x="-381275" y="24651678"/>
            <a:chExt cx="29208000" cy="2468400"/>
          </a:xfrm>
        </p:grpSpPr>
        <p:sp>
          <p:nvSpPr>
            <p:cNvPr id="55" name="Google Shape;55;p13"/>
            <p:cNvSpPr/>
            <p:nvPr/>
          </p:nvSpPr>
          <p:spPr>
            <a:xfrm>
              <a:off x="-381275" y="24651678"/>
              <a:ext cx="29208000" cy="2468400"/>
            </a:xfrm>
            <a:prstGeom prst="rect">
              <a:avLst/>
            </a:prstGeom>
            <a:solidFill>
              <a:srgbClr val="EEECE1"/>
            </a:solidFill>
            <a:ln cap="flat" cmpd="sng" w="9525">
              <a:solidFill>
                <a:srgbClr val="1F497D"/>
              </a:solidFill>
              <a:prstDash val="solid"/>
              <a:round/>
              <a:headEnd len="sm" w="sm" type="none"/>
              <a:tailEnd len="sm" w="sm" type="none"/>
            </a:ln>
          </p:spPr>
          <p:txBody>
            <a:bodyPr anchorCtr="0" anchor="ctr" bIns="95650" lIns="95650" spcFirstLastPara="1" rIns="95650" wrap="square" tIns="95650">
              <a:noAutofit/>
            </a:bodyPr>
            <a:lstStyle/>
            <a:p>
              <a:pPr indent="0" lvl="0" marL="0" rtl="0" algn="l">
                <a:spcBef>
                  <a:spcPts val="0"/>
                </a:spcBef>
                <a:spcAft>
                  <a:spcPts val="0"/>
                </a:spcAft>
                <a:buNone/>
              </a:pPr>
              <a:r>
                <a:t/>
              </a:r>
              <a:endParaRPr/>
            </a:p>
          </p:txBody>
        </p:sp>
        <p:sp>
          <p:nvSpPr>
            <p:cNvPr id="56" name="Google Shape;56;p13"/>
            <p:cNvSpPr txBox="1"/>
            <p:nvPr/>
          </p:nvSpPr>
          <p:spPr>
            <a:xfrm>
              <a:off x="-113084" y="24926067"/>
              <a:ext cx="11555100" cy="960600"/>
            </a:xfrm>
            <a:prstGeom prst="rect">
              <a:avLst/>
            </a:prstGeom>
            <a:noFill/>
            <a:ln>
              <a:noFill/>
            </a:ln>
          </p:spPr>
          <p:txBody>
            <a:bodyPr anchorCtr="0" anchor="t" bIns="95650" lIns="95650" spcFirstLastPara="1" rIns="95650" wrap="square" tIns="95650">
              <a:noAutofit/>
            </a:bodyPr>
            <a:lstStyle/>
            <a:p>
              <a:pPr indent="0" lvl="0" marL="0" rtl="0" algn="l">
                <a:spcBef>
                  <a:spcPts val="0"/>
                </a:spcBef>
                <a:spcAft>
                  <a:spcPts val="0"/>
                </a:spcAft>
                <a:buClr>
                  <a:srgbClr val="000000"/>
                </a:buClr>
                <a:buSzPts val="1100"/>
                <a:buFont typeface="Arial"/>
                <a:buNone/>
              </a:pPr>
              <a:r>
                <a:rPr lang="en" sz="2000">
                  <a:solidFill>
                    <a:srgbClr val="000000"/>
                  </a:solidFill>
                </a:rPr>
                <a:t>This research was supported in part by the U.S. Department of Energy (DOE), Omni Technology Alliance Internship Program. The program is championed by the DOE’s Office of Chief Information Officer (OCIO) and represents a partnership with the leadership of the Office of Economic Impact and Diversity, the Office of Science, the Office of Nuclear Energy, and the National Nuclear Security Agency. The program is administered by the Oak Ridge Institute for Science and Education.</a:t>
              </a:r>
              <a:endParaRPr sz="2000">
                <a:solidFill>
                  <a:srgbClr val="000000"/>
                </a:solidFill>
              </a:endParaRPr>
            </a:p>
            <a:p>
              <a:pPr indent="0" lvl="0" marL="0" rtl="0" algn="l">
                <a:spcBef>
                  <a:spcPts val="0"/>
                </a:spcBef>
                <a:spcAft>
                  <a:spcPts val="0"/>
                </a:spcAft>
                <a:buClr>
                  <a:srgbClr val="000000"/>
                </a:buClr>
                <a:buSzPts val="1100"/>
                <a:buFont typeface="Arial"/>
                <a:buNone/>
              </a:pPr>
              <a:r>
                <a:t/>
              </a:r>
              <a:endParaRPr sz="2000">
                <a:solidFill>
                  <a:srgbClr val="000000"/>
                </a:solidFill>
                <a:latin typeface="Calibri"/>
                <a:ea typeface="Calibri"/>
                <a:cs typeface="Calibri"/>
                <a:sym typeface="Calibri"/>
              </a:endParaRPr>
            </a:p>
            <a:p>
              <a:pPr indent="0" lvl="0" marL="0" rtl="0" algn="l">
                <a:spcBef>
                  <a:spcPts val="0"/>
                </a:spcBef>
                <a:spcAft>
                  <a:spcPts val="0"/>
                </a:spcAft>
                <a:buNone/>
              </a:pPr>
              <a:r>
                <a:t/>
              </a:r>
              <a:endParaRPr sz="2000"/>
            </a:p>
          </p:txBody>
        </p:sp>
      </p:grpSp>
      <p:grpSp>
        <p:nvGrpSpPr>
          <p:cNvPr id="57" name="Google Shape;57;p13"/>
          <p:cNvGrpSpPr/>
          <p:nvPr/>
        </p:nvGrpSpPr>
        <p:grpSpPr>
          <a:xfrm>
            <a:off x="-36062" y="-4308"/>
            <a:ext cx="32956838" cy="4048054"/>
            <a:chOff x="22485825" y="22729150"/>
            <a:chExt cx="21353400" cy="7065900"/>
          </a:xfrm>
        </p:grpSpPr>
        <p:sp>
          <p:nvSpPr>
            <p:cNvPr id="58" name="Google Shape;58;p13"/>
            <p:cNvSpPr/>
            <p:nvPr/>
          </p:nvSpPr>
          <p:spPr>
            <a:xfrm>
              <a:off x="22485825" y="22729150"/>
              <a:ext cx="21353400" cy="7065900"/>
            </a:xfrm>
            <a:prstGeom prst="rect">
              <a:avLst/>
            </a:prstGeom>
            <a:solidFill>
              <a:srgbClr val="004C97"/>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txBox="1"/>
            <p:nvPr/>
          </p:nvSpPr>
          <p:spPr>
            <a:xfrm>
              <a:off x="23056575" y="22882385"/>
              <a:ext cx="20705700" cy="6730200"/>
            </a:xfrm>
            <a:prstGeom prst="rect">
              <a:avLst/>
            </a:prstGeom>
            <a:solidFill>
              <a:srgbClr val="004C97"/>
            </a:solidFill>
            <a:ln>
              <a:noFill/>
            </a:ln>
          </p:spPr>
          <p:txBody>
            <a:bodyPr anchorCtr="0" anchor="t" bIns="91425" lIns="91425" spcFirstLastPara="1" rIns="91425" wrap="square" tIns="91425">
              <a:noAutofit/>
            </a:bodyPr>
            <a:lstStyle/>
            <a:p>
              <a:pPr indent="0" lvl="0" marL="0" rtl="0" algn="l">
                <a:spcBef>
                  <a:spcPts val="800"/>
                </a:spcBef>
                <a:spcAft>
                  <a:spcPts val="0"/>
                </a:spcAft>
                <a:buNone/>
              </a:pPr>
              <a:r>
                <a:t/>
              </a:r>
              <a:endParaRPr sz="4200">
                <a:solidFill>
                  <a:srgbClr val="000000"/>
                </a:solidFill>
                <a:latin typeface="Helvetica Neue"/>
                <a:ea typeface="Helvetica Neue"/>
                <a:cs typeface="Helvetica Neue"/>
                <a:sym typeface="Helvetica Neue"/>
              </a:endParaRPr>
            </a:p>
          </p:txBody>
        </p:sp>
      </p:grpSp>
      <p:sp>
        <p:nvSpPr>
          <p:cNvPr id="60" name="Google Shape;60;p13"/>
          <p:cNvSpPr txBox="1"/>
          <p:nvPr/>
        </p:nvSpPr>
        <p:spPr>
          <a:xfrm>
            <a:off x="786100" y="217475"/>
            <a:ext cx="30633900" cy="1978500"/>
          </a:xfrm>
          <a:prstGeom prst="rect">
            <a:avLst/>
          </a:prstGeom>
          <a:noFill/>
          <a:ln>
            <a:noFill/>
          </a:ln>
        </p:spPr>
        <p:txBody>
          <a:bodyPr anchorCtr="0" anchor="ctr" bIns="47825" lIns="95650" spcFirstLastPara="1" rIns="95650" wrap="square" tIns="47825">
            <a:noAutofit/>
          </a:bodyPr>
          <a:lstStyle/>
          <a:p>
            <a:pPr indent="0" lvl="0" marL="0" rtl="0" algn="l">
              <a:spcBef>
                <a:spcPts val="0"/>
              </a:spcBef>
              <a:spcAft>
                <a:spcPts val="0"/>
              </a:spcAft>
              <a:buNone/>
            </a:pPr>
            <a:r>
              <a:t/>
            </a:r>
            <a:endParaRPr b="1" sz="9000">
              <a:solidFill>
                <a:srgbClr val="FFFFFF"/>
              </a:solidFill>
              <a:latin typeface="Helvetica Neue"/>
              <a:ea typeface="Helvetica Neue"/>
              <a:cs typeface="Helvetica Neue"/>
              <a:sym typeface="Helvetica Neue"/>
            </a:endParaRPr>
          </a:p>
          <a:p>
            <a:pPr indent="0" lvl="0" marL="0" rtl="0" algn="l">
              <a:lnSpc>
                <a:spcPct val="115000"/>
              </a:lnSpc>
              <a:spcBef>
                <a:spcPts val="2300"/>
              </a:spcBef>
              <a:spcAft>
                <a:spcPts val="0"/>
              </a:spcAft>
              <a:buNone/>
            </a:pPr>
            <a:r>
              <a:rPr b="1" lang="en" sz="8400">
                <a:solidFill>
                  <a:srgbClr val="FFFFFF"/>
                </a:solidFill>
                <a:latin typeface="Helvetica Neue"/>
                <a:ea typeface="Helvetica Neue"/>
                <a:cs typeface="Helvetica Neue"/>
                <a:sym typeface="Helvetica Neue"/>
              </a:rPr>
              <a:t>Exploration of Super Resolution Image Enhancement</a:t>
            </a:r>
            <a:endParaRPr b="1" sz="9500">
              <a:solidFill>
                <a:srgbClr val="FFFFFF"/>
              </a:solidFill>
              <a:latin typeface="Helvetica Neue"/>
              <a:ea typeface="Helvetica Neue"/>
              <a:cs typeface="Helvetica Neue"/>
              <a:sym typeface="Helvetica Neue"/>
            </a:endParaRPr>
          </a:p>
          <a:p>
            <a:pPr indent="0" lvl="0" marL="0" rtl="0" algn="l">
              <a:spcBef>
                <a:spcPts val="1300"/>
              </a:spcBef>
              <a:spcAft>
                <a:spcPts val="0"/>
              </a:spcAft>
              <a:buNone/>
            </a:pPr>
            <a:r>
              <a:t/>
            </a:r>
            <a:endParaRPr b="1" sz="9000">
              <a:solidFill>
                <a:srgbClr val="FFFFFF"/>
              </a:solidFill>
              <a:latin typeface="Helvetica Neue"/>
              <a:ea typeface="Helvetica Neue"/>
              <a:cs typeface="Helvetica Neue"/>
              <a:sym typeface="Helvetica Neue"/>
            </a:endParaRPr>
          </a:p>
        </p:txBody>
      </p:sp>
      <p:sp>
        <p:nvSpPr>
          <p:cNvPr id="61" name="Google Shape;61;p13"/>
          <p:cNvSpPr txBox="1"/>
          <p:nvPr/>
        </p:nvSpPr>
        <p:spPr>
          <a:xfrm>
            <a:off x="489330" y="4246932"/>
            <a:ext cx="9885000" cy="1460400"/>
          </a:xfrm>
          <a:prstGeom prst="rect">
            <a:avLst/>
          </a:prstGeom>
          <a:noFill/>
          <a:ln>
            <a:noFill/>
          </a:ln>
        </p:spPr>
        <p:txBody>
          <a:bodyPr anchorCtr="0" anchor="ctr" bIns="47825" lIns="95650" spcFirstLastPara="1" rIns="95650" wrap="square" tIns="47825">
            <a:noAutofit/>
          </a:bodyPr>
          <a:lstStyle/>
          <a:p>
            <a:pPr indent="0" lvl="0" marL="0" rtl="0" algn="l">
              <a:spcBef>
                <a:spcPts val="0"/>
              </a:spcBef>
              <a:spcAft>
                <a:spcPts val="0"/>
              </a:spcAft>
              <a:buNone/>
            </a:pPr>
            <a:r>
              <a:rPr b="1" lang="en" sz="4100">
                <a:solidFill>
                  <a:srgbClr val="004C97"/>
                </a:solidFill>
                <a:latin typeface="Helvetica Neue"/>
                <a:ea typeface="Helvetica Neue"/>
                <a:cs typeface="Helvetica Neue"/>
                <a:sym typeface="Helvetica Neue"/>
              </a:rPr>
              <a:t>Introduction</a:t>
            </a:r>
            <a:endParaRPr b="1" sz="4100">
              <a:solidFill>
                <a:srgbClr val="004C97"/>
              </a:solidFill>
              <a:latin typeface="Helvetica Neue"/>
              <a:ea typeface="Helvetica Neue"/>
              <a:cs typeface="Helvetica Neue"/>
              <a:sym typeface="Helvetica Neue"/>
            </a:endParaRPr>
          </a:p>
          <a:p>
            <a:pPr indent="0" lvl="0" marL="0" rtl="0" algn="l">
              <a:spcBef>
                <a:spcPts val="0"/>
              </a:spcBef>
              <a:spcAft>
                <a:spcPts val="0"/>
              </a:spcAft>
              <a:buNone/>
            </a:pPr>
            <a:r>
              <a:t/>
            </a:r>
            <a:endParaRPr b="1" sz="4100">
              <a:solidFill>
                <a:srgbClr val="004C97"/>
              </a:solidFill>
              <a:latin typeface="Helvetica Neue"/>
              <a:ea typeface="Helvetica Neue"/>
              <a:cs typeface="Helvetica Neue"/>
              <a:sym typeface="Helvetica Neue"/>
            </a:endParaRPr>
          </a:p>
        </p:txBody>
      </p:sp>
      <p:pic>
        <p:nvPicPr>
          <p:cNvPr id="62" name="Google Shape;62;p13"/>
          <p:cNvPicPr preferRelativeResize="0"/>
          <p:nvPr/>
        </p:nvPicPr>
        <p:blipFill>
          <a:blip r:embed="rId3">
            <a:alphaModFix/>
          </a:blip>
          <a:stretch>
            <a:fillRect/>
          </a:stretch>
        </p:blipFill>
        <p:spPr>
          <a:xfrm>
            <a:off x="24566175" y="20488570"/>
            <a:ext cx="7855927" cy="987380"/>
          </a:xfrm>
          <a:prstGeom prst="rect">
            <a:avLst/>
          </a:prstGeom>
          <a:noFill/>
          <a:ln>
            <a:noFill/>
          </a:ln>
        </p:spPr>
      </p:pic>
      <p:pic>
        <p:nvPicPr>
          <p:cNvPr id="63" name="Google Shape;63;p13"/>
          <p:cNvPicPr preferRelativeResize="0"/>
          <p:nvPr/>
        </p:nvPicPr>
        <p:blipFill>
          <a:blip r:embed="rId4">
            <a:alphaModFix/>
          </a:blip>
          <a:stretch>
            <a:fillRect/>
          </a:stretch>
        </p:blipFill>
        <p:spPr>
          <a:xfrm>
            <a:off x="20036626" y="20351213"/>
            <a:ext cx="4234800" cy="1460275"/>
          </a:xfrm>
          <a:prstGeom prst="rect">
            <a:avLst/>
          </a:prstGeom>
          <a:noFill/>
          <a:ln>
            <a:noFill/>
          </a:ln>
        </p:spPr>
      </p:pic>
      <p:pic>
        <p:nvPicPr>
          <p:cNvPr id="64" name="Google Shape;64;p13"/>
          <p:cNvPicPr preferRelativeResize="0"/>
          <p:nvPr/>
        </p:nvPicPr>
        <p:blipFill>
          <a:blip r:embed="rId5">
            <a:alphaModFix/>
          </a:blip>
          <a:stretch>
            <a:fillRect/>
          </a:stretch>
        </p:blipFill>
        <p:spPr>
          <a:xfrm>
            <a:off x="13874925" y="20221849"/>
            <a:ext cx="2279475" cy="1460250"/>
          </a:xfrm>
          <a:prstGeom prst="rect">
            <a:avLst/>
          </a:prstGeom>
          <a:noFill/>
          <a:ln>
            <a:noFill/>
          </a:ln>
        </p:spPr>
      </p:pic>
      <p:sp>
        <p:nvSpPr>
          <p:cNvPr id="65" name="Google Shape;65;p13"/>
          <p:cNvSpPr txBox="1"/>
          <p:nvPr/>
        </p:nvSpPr>
        <p:spPr>
          <a:xfrm>
            <a:off x="17213064" y="15099082"/>
            <a:ext cx="9885000" cy="1460400"/>
          </a:xfrm>
          <a:prstGeom prst="rect">
            <a:avLst/>
          </a:prstGeom>
          <a:noFill/>
          <a:ln>
            <a:noFill/>
          </a:ln>
        </p:spPr>
        <p:txBody>
          <a:bodyPr anchorCtr="0" anchor="ctr" bIns="47825" lIns="95650" spcFirstLastPara="1" rIns="95650" wrap="square" tIns="47825">
            <a:noAutofit/>
          </a:bodyPr>
          <a:lstStyle/>
          <a:p>
            <a:pPr indent="0" lvl="0" marL="0" rtl="0" algn="l">
              <a:spcBef>
                <a:spcPts val="0"/>
              </a:spcBef>
              <a:spcAft>
                <a:spcPts val="0"/>
              </a:spcAft>
              <a:buNone/>
            </a:pPr>
            <a:r>
              <a:rPr b="1" lang="en" sz="4100">
                <a:solidFill>
                  <a:srgbClr val="004C97"/>
                </a:solidFill>
                <a:latin typeface="Helvetica Neue"/>
                <a:ea typeface="Helvetica Neue"/>
                <a:cs typeface="Helvetica Neue"/>
                <a:sym typeface="Helvetica Neue"/>
              </a:rPr>
              <a:t>Conclusion</a:t>
            </a:r>
            <a:endParaRPr b="1" sz="4100">
              <a:solidFill>
                <a:srgbClr val="004C97"/>
              </a:solidFill>
              <a:latin typeface="Helvetica Neue"/>
              <a:ea typeface="Helvetica Neue"/>
              <a:cs typeface="Helvetica Neue"/>
              <a:sym typeface="Helvetica Neue"/>
            </a:endParaRPr>
          </a:p>
        </p:txBody>
      </p:sp>
      <p:sp>
        <p:nvSpPr>
          <p:cNvPr id="66" name="Google Shape;66;p13"/>
          <p:cNvSpPr txBox="1"/>
          <p:nvPr/>
        </p:nvSpPr>
        <p:spPr>
          <a:xfrm>
            <a:off x="17268725" y="3917971"/>
            <a:ext cx="12645300" cy="1460400"/>
          </a:xfrm>
          <a:prstGeom prst="rect">
            <a:avLst/>
          </a:prstGeom>
          <a:noFill/>
          <a:ln>
            <a:noFill/>
          </a:ln>
        </p:spPr>
        <p:txBody>
          <a:bodyPr anchorCtr="0" anchor="ctr" bIns="47825" lIns="95650" spcFirstLastPara="1" rIns="95650" wrap="square" tIns="47825">
            <a:noAutofit/>
          </a:bodyPr>
          <a:lstStyle/>
          <a:p>
            <a:pPr indent="0" lvl="0" marL="0" rtl="0" algn="l">
              <a:spcBef>
                <a:spcPts val="0"/>
              </a:spcBef>
              <a:spcAft>
                <a:spcPts val="0"/>
              </a:spcAft>
              <a:buNone/>
            </a:pPr>
            <a:r>
              <a:rPr b="1" lang="en" sz="4100">
                <a:solidFill>
                  <a:srgbClr val="004C97"/>
                </a:solidFill>
                <a:latin typeface="Helvetica Neue"/>
                <a:ea typeface="Helvetica Neue"/>
                <a:cs typeface="Helvetica Neue"/>
                <a:sym typeface="Helvetica Neue"/>
              </a:rPr>
              <a:t>Results</a:t>
            </a:r>
            <a:endParaRPr b="1" sz="4100">
              <a:solidFill>
                <a:srgbClr val="004C97"/>
              </a:solidFill>
              <a:latin typeface="Helvetica Neue"/>
              <a:ea typeface="Helvetica Neue"/>
              <a:cs typeface="Helvetica Neue"/>
              <a:sym typeface="Helvetica Neue"/>
            </a:endParaRPr>
          </a:p>
        </p:txBody>
      </p:sp>
      <p:pic>
        <p:nvPicPr>
          <p:cNvPr id="67" name="Google Shape;67;p13"/>
          <p:cNvPicPr preferRelativeResize="0"/>
          <p:nvPr/>
        </p:nvPicPr>
        <p:blipFill>
          <a:blip r:embed="rId6">
            <a:alphaModFix/>
          </a:blip>
          <a:stretch>
            <a:fillRect/>
          </a:stretch>
        </p:blipFill>
        <p:spPr>
          <a:xfrm>
            <a:off x="16463703" y="20297900"/>
            <a:ext cx="3125772" cy="1460400"/>
          </a:xfrm>
          <a:prstGeom prst="rect">
            <a:avLst/>
          </a:prstGeom>
          <a:noFill/>
          <a:ln>
            <a:noFill/>
          </a:ln>
        </p:spPr>
      </p:pic>
      <p:grpSp>
        <p:nvGrpSpPr>
          <p:cNvPr id="68" name="Google Shape;68;p13"/>
          <p:cNvGrpSpPr/>
          <p:nvPr/>
        </p:nvGrpSpPr>
        <p:grpSpPr>
          <a:xfrm>
            <a:off x="516325" y="5217850"/>
            <a:ext cx="16175045" cy="3147290"/>
            <a:chOff x="592525" y="5411199"/>
            <a:chExt cx="15794400" cy="2854944"/>
          </a:xfrm>
        </p:grpSpPr>
        <p:sp>
          <p:nvSpPr>
            <p:cNvPr id="69" name="Google Shape;69;p13"/>
            <p:cNvSpPr/>
            <p:nvPr/>
          </p:nvSpPr>
          <p:spPr>
            <a:xfrm>
              <a:off x="592525" y="5411199"/>
              <a:ext cx="15794400" cy="2825100"/>
            </a:xfrm>
            <a:prstGeom prst="rect">
              <a:avLst/>
            </a:prstGeom>
            <a:solidFill>
              <a:srgbClr val="EEECE1"/>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txBox="1"/>
            <p:nvPr/>
          </p:nvSpPr>
          <p:spPr>
            <a:xfrm>
              <a:off x="784547" y="5649543"/>
              <a:ext cx="15441900" cy="2616600"/>
            </a:xfrm>
            <a:prstGeom prst="rect">
              <a:avLst/>
            </a:prstGeom>
            <a:noFill/>
            <a:ln>
              <a:noFill/>
            </a:ln>
          </p:spPr>
          <p:txBody>
            <a:bodyPr anchorCtr="0" anchor="t" bIns="47825" lIns="95650" spcFirstLastPara="1" rIns="95650" wrap="square" tIns="47825">
              <a:noAutofit/>
            </a:bodyPr>
            <a:lstStyle/>
            <a:p>
              <a:pPr indent="0" lvl="0" marL="0" rtl="0" algn="l">
                <a:spcBef>
                  <a:spcPts val="0"/>
                </a:spcBef>
                <a:spcAft>
                  <a:spcPts val="0"/>
                </a:spcAft>
                <a:buClr>
                  <a:schemeClr val="dk1"/>
                </a:buClr>
                <a:buSzPts val="1100"/>
                <a:buFont typeface="Arial"/>
                <a:buNone/>
              </a:pPr>
              <a:r>
                <a:rPr lang="en" sz="2600">
                  <a:latin typeface="Helvetica Neue"/>
                  <a:ea typeface="Helvetica Neue"/>
                  <a:cs typeface="Helvetica Neue"/>
                  <a:sym typeface="Helvetica Neue"/>
                </a:rPr>
                <a:t>Super-resolution is a image processing technique used to improve images through enhancing the resolution of a low-quality image. It plays a critical role in various fields for restoring old images, analyzing distant satellite </a:t>
              </a:r>
              <a:r>
                <a:rPr lang="en" sz="2600">
                  <a:latin typeface="Helvetica Neue"/>
                  <a:ea typeface="Helvetica Neue"/>
                  <a:cs typeface="Helvetica Neue"/>
                  <a:sym typeface="Helvetica Neue"/>
                </a:rPr>
                <a:t>images</a:t>
              </a:r>
              <a:r>
                <a:rPr lang="en" sz="2600">
                  <a:latin typeface="Helvetica Neue"/>
                  <a:ea typeface="Helvetica Neue"/>
                  <a:cs typeface="Helvetica Neue"/>
                  <a:sym typeface="Helvetica Neue"/>
                </a:rPr>
                <a:t>, and analyzing microscopic organisms in medical diagnoses. </a:t>
              </a:r>
              <a:r>
                <a:rPr lang="en" sz="2600">
                  <a:solidFill>
                    <a:schemeClr val="dk1"/>
                  </a:solidFill>
                  <a:latin typeface="Helvetica Neue"/>
                  <a:ea typeface="Helvetica Neue"/>
                  <a:cs typeface="Helvetica Neue"/>
                  <a:sym typeface="Helvetica Neue"/>
                </a:rPr>
                <a:t>As technological and scientific advancements continue to improve, there is an increase in demand for image enhancement tools to create greater discoveries. This project serves to explore different types of super-resolution models and understand the feasibility of deploying such models into laboratory systems.</a:t>
              </a:r>
              <a:endParaRPr sz="2600">
                <a:latin typeface="Helvetica Neue"/>
                <a:ea typeface="Helvetica Neue"/>
                <a:cs typeface="Helvetica Neue"/>
                <a:sym typeface="Helvetica Neue"/>
              </a:endParaRPr>
            </a:p>
            <a:p>
              <a:pPr indent="0" lvl="0" marL="0" rtl="0" algn="l">
                <a:spcBef>
                  <a:spcPts val="0"/>
                </a:spcBef>
                <a:spcAft>
                  <a:spcPts val="0"/>
                </a:spcAft>
                <a:buNone/>
              </a:pPr>
              <a:r>
                <a:t/>
              </a:r>
              <a:endParaRPr sz="2600">
                <a:latin typeface="Helvetica Neue"/>
                <a:ea typeface="Helvetica Neue"/>
                <a:cs typeface="Helvetica Neue"/>
                <a:sym typeface="Helvetica Neue"/>
              </a:endParaRPr>
            </a:p>
          </p:txBody>
        </p:sp>
      </p:grpSp>
      <p:sp>
        <p:nvSpPr>
          <p:cNvPr id="71" name="Google Shape;71;p13"/>
          <p:cNvSpPr txBox="1"/>
          <p:nvPr/>
        </p:nvSpPr>
        <p:spPr>
          <a:xfrm>
            <a:off x="489330" y="8534873"/>
            <a:ext cx="9885000" cy="1460400"/>
          </a:xfrm>
          <a:prstGeom prst="rect">
            <a:avLst/>
          </a:prstGeom>
          <a:noFill/>
          <a:ln>
            <a:noFill/>
          </a:ln>
        </p:spPr>
        <p:txBody>
          <a:bodyPr anchorCtr="0" anchor="ctr" bIns="47825" lIns="95650" spcFirstLastPara="1" rIns="95650" wrap="square" tIns="47825">
            <a:noAutofit/>
          </a:bodyPr>
          <a:lstStyle/>
          <a:p>
            <a:pPr indent="0" lvl="0" marL="0" rtl="0" algn="l">
              <a:spcBef>
                <a:spcPts val="0"/>
              </a:spcBef>
              <a:spcAft>
                <a:spcPts val="0"/>
              </a:spcAft>
              <a:buNone/>
            </a:pPr>
            <a:r>
              <a:rPr b="1" lang="en" sz="4100">
                <a:solidFill>
                  <a:srgbClr val="004C97"/>
                </a:solidFill>
                <a:latin typeface="Helvetica Neue"/>
                <a:ea typeface="Helvetica Neue"/>
                <a:cs typeface="Helvetica Neue"/>
                <a:sym typeface="Helvetica Neue"/>
              </a:rPr>
              <a:t>Background</a:t>
            </a:r>
            <a:endParaRPr b="1" sz="4100">
              <a:solidFill>
                <a:srgbClr val="004C97"/>
              </a:solidFill>
              <a:latin typeface="Helvetica Neue"/>
              <a:ea typeface="Helvetica Neue"/>
              <a:cs typeface="Helvetica Neue"/>
              <a:sym typeface="Helvetica Neue"/>
            </a:endParaRPr>
          </a:p>
          <a:p>
            <a:pPr indent="0" lvl="0" marL="0" rtl="0" algn="l">
              <a:spcBef>
                <a:spcPts val="0"/>
              </a:spcBef>
              <a:spcAft>
                <a:spcPts val="0"/>
              </a:spcAft>
              <a:buNone/>
            </a:pPr>
            <a:r>
              <a:t/>
            </a:r>
            <a:endParaRPr b="1" sz="4100">
              <a:solidFill>
                <a:srgbClr val="004C97"/>
              </a:solidFill>
              <a:latin typeface="Helvetica Neue"/>
              <a:ea typeface="Helvetica Neue"/>
              <a:cs typeface="Helvetica Neue"/>
              <a:sym typeface="Helvetica Neue"/>
            </a:endParaRPr>
          </a:p>
        </p:txBody>
      </p:sp>
      <p:sp>
        <p:nvSpPr>
          <p:cNvPr id="72" name="Google Shape;72;p13"/>
          <p:cNvSpPr txBox="1"/>
          <p:nvPr/>
        </p:nvSpPr>
        <p:spPr>
          <a:xfrm>
            <a:off x="24489974" y="7652948"/>
            <a:ext cx="1092900" cy="3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595959"/>
              </a:solidFill>
            </a:endParaRPr>
          </a:p>
        </p:txBody>
      </p:sp>
      <p:sp>
        <p:nvSpPr>
          <p:cNvPr id="73" name="Google Shape;73;p13"/>
          <p:cNvSpPr txBox="1"/>
          <p:nvPr/>
        </p:nvSpPr>
        <p:spPr>
          <a:xfrm>
            <a:off x="27766967" y="7652948"/>
            <a:ext cx="1092900" cy="3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595959"/>
              </a:solidFill>
            </a:endParaRPr>
          </a:p>
        </p:txBody>
      </p:sp>
      <p:grpSp>
        <p:nvGrpSpPr>
          <p:cNvPr id="74" name="Google Shape;74;p13"/>
          <p:cNvGrpSpPr/>
          <p:nvPr/>
        </p:nvGrpSpPr>
        <p:grpSpPr>
          <a:xfrm>
            <a:off x="17198765" y="16320906"/>
            <a:ext cx="15116495" cy="3264954"/>
            <a:chOff x="592525" y="5013387"/>
            <a:chExt cx="16084800" cy="3418800"/>
          </a:xfrm>
        </p:grpSpPr>
        <p:sp>
          <p:nvSpPr>
            <p:cNvPr id="75" name="Google Shape;75;p13"/>
            <p:cNvSpPr/>
            <p:nvPr/>
          </p:nvSpPr>
          <p:spPr>
            <a:xfrm>
              <a:off x="592525" y="5013387"/>
              <a:ext cx="16084800" cy="3418800"/>
            </a:xfrm>
            <a:prstGeom prst="rect">
              <a:avLst/>
            </a:prstGeom>
            <a:solidFill>
              <a:srgbClr val="EEECE1"/>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txBox="1"/>
            <p:nvPr/>
          </p:nvSpPr>
          <p:spPr>
            <a:xfrm>
              <a:off x="1018108" y="5383729"/>
              <a:ext cx="8835600" cy="3020400"/>
            </a:xfrm>
            <a:prstGeom prst="rect">
              <a:avLst/>
            </a:prstGeom>
            <a:noFill/>
            <a:ln>
              <a:noFill/>
            </a:ln>
          </p:spPr>
          <p:txBody>
            <a:bodyPr anchorCtr="0" anchor="t" bIns="47825" lIns="95650" spcFirstLastPara="1" rIns="95650" wrap="square" tIns="47825">
              <a:noAutofit/>
            </a:bodyPr>
            <a:lstStyle/>
            <a:p>
              <a:pPr indent="0" lvl="0" marL="0" rtl="0" algn="l">
                <a:spcBef>
                  <a:spcPts val="800"/>
                </a:spcBef>
                <a:spcAft>
                  <a:spcPts val="0"/>
                </a:spcAft>
                <a:buNone/>
              </a:pPr>
              <a:r>
                <a:rPr lang="en" sz="2600">
                  <a:latin typeface="Helvetica Neue"/>
                  <a:ea typeface="Helvetica Neue"/>
                  <a:cs typeface="Helvetica Neue"/>
                  <a:sym typeface="Helvetica Neue"/>
                </a:rPr>
                <a:t>We explored the advantages and disadvantages of Real-ESRGAN and SUPIR and determined that it is difficult to deploy super resolution models into the laboratory systems, since current technology does not provide a proper balance between number of computational resources, time, and quality generated.</a:t>
              </a:r>
              <a:endParaRPr sz="2600">
                <a:latin typeface="Helvetica Neue"/>
                <a:ea typeface="Helvetica Neue"/>
                <a:cs typeface="Helvetica Neue"/>
                <a:sym typeface="Helvetica Neue"/>
              </a:endParaRPr>
            </a:p>
            <a:p>
              <a:pPr indent="0" lvl="0" marL="0" rtl="0" algn="l">
                <a:spcBef>
                  <a:spcPts val="800"/>
                </a:spcBef>
                <a:spcAft>
                  <a:spcPts val="0"/>
                </a:spcAft>
                <a:buClr>
                  <a:schemeClr val="dk1"/>
                </a:buClr>
                <a:buSzPts val="1100"/>
                <a:buFont typeface="Arial"/>
                <a:buNone/>
              </a:pPr>
              <a:r>
                <a:t/>
              </a:r>
              <a:endParaRPr sz="2600">
                <a:latin typeface="Helvetica Neue"/>
                <a:ea typeface="Helvetica Neue"/>
                <a:cs typeface="Helvetica Neue"/>
                <a:sym typeface="Helvetica Neue"/>
              </a:endParaRPr>
            </a:p>
            <a:p>
              <a:pPr indent="0" lvl="0" marL="0" rtl="0" algn="l">
                <a:spcBef>
                  <a:spcPts val="800"/>
                </a:spcBef>
                <a:spcAft>
                  <a:spcPts val="0"/>
                </a:spcAft>
                <a:buNone/>
              </a:pPr>
              <a:r>
                <a:rPr lang="en" sz="2600">
                  <a:latin typeface="Helvetica Neue"/>
                  <a:ea typeface="Helvetica Neue"/>
                  <a:cs typeface="Helvetica Neue"/>
                  <a:sym typeface="Helvetica Neue"/>
                </a:rPr>
                <a:t> </a:t>
              </a:r>
              <a:endParaRPr sz="2600">
                <a:solidFill>
                  <a:srgbClr val="000000"/>
                </a:solidFill>
                <a:latin typeface="Helvetica Neue"/>
                <a:ea typeface="Helvetica Neue"/>
                <a:cs typeface="Helvetica Neue"/>
                <a:sym typeface="Helvetica Neue"/>
              </a:endParaRPr>
            </a:p>
          </p:txBody>
        </p:sp>
      </p:grpSp>
      <p:grpSp>
        <p:nvGrpSpPr>
          <p:cNvPr id="77" name="Google Shape;77;p13"/>
          <p:cNvGrpSpPr/>
          <p:nvPr/>
        </p:nvGrpSpPr>
        <p:grpSpPr>
          <a:xfrm>
            <a:off x="504075" y="9537908"/>
            <a:ext cx="16497016" cy="10449129"/>
            <a:chOff x="504081" y="8814403"/>
            <a:chExt cx="16497016" cy="10655852"/>
          </a:xfrm>
        </p:grpSpPr>
        <p:grpSp>
          <p:nvGrpSpPr>
            <p:cNvPr id="78" name="Google Shape;78;p13"/>
            <p:cNvGrpSpPr/>
            <p:nvPr/>
          </p:nvGrpSpPr>
          <p:grpSpPr>
            <a:xfrm>
              <a:off x="504081" y="8814403"/>
              <a:ext cx="16175200" cy="10196800"/>
              <a:chOff x="22485825" y="22834756"/>
              <a:chExt cx="21353400" cy="7065900"/>
            </a:xfrm>
          </p:grpSpPr>
          <p:sp>
            <p:nvSpPr>
              <p:cNvPr id="79" name="Google Shape;79;p13"/>
              <p:cNvSpPr/>
              <p:nvPr/>
            </p:nvSpPr>
            <p:spPr>
              <a:xfrm>
                <a:off x="22485825" y="22834756"/>
                <a:ext cx="21353400" cy="7065900"/>
              </a:xfrm>
              <a:prstGeom prst="rect">
                <a:avLst/>
              </a:prstGeom>
              <a:solidFill>
                <a:srgbClr val="EEECE1"/>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txBox="1"/>
              <p:nvPr/>
            </p:nvSpPr>
            <p:spPr>
              <a:xfrm>
                <a:off x="23056575" y="22882385"/>
                <a:ext cx="20705700" cy="6730200"/>
              </a:xfrm>
              <a:prstGeom prst="rect">
                <a:avLst/>
              </a:prstGeom>
              <a:noFill/>
              <a:ln>
                <a:noFill/>
              </a:ln>
            </p:spPr>
            <p:txBody>
              <a:bodyPr anchorCtr="0" anchor="t" bIns="91425" lIns="91425" spcFirstLastPara="1" rIns="91425" wrap="square" tIns="91425">
                <a:noAutofit/>
              </a:bodyPr>
              <a:lstStyle/>
              <a:p>
                <a:pPr indent="0" lvl="0" marL="0" rtl="0" algn="l">
                  <a:spcBef>
                    <a:spcPts val="800"/>
                  </a:spcBef>
                  <a:spcAft>
                    <a:spcPts val="0"/>
                  </a:spcAft>
                  <a:buNone/>
                </a:pPr>
                <a:r>
                  <a:t/>
                </a:r>
                <a:endParaRPr sz="4200">
                  <a:solidFill>
                    <a:srgbClr val="000000"/>
                  </a:solidFill>
                  <a:latin typeface="Helvetica Neue"/>
                  <a:ea typeface="Helvetica Neue"/>
                  <a:cs typeface="Helvetica Neue"/>
                  <a:sym typeface="Helvetica Neue"/>
                </a:endParaRPr>
              </a:p>
            </p:txBody>
          </p:sp>
        </p:grpSp>
        <p:grpSp>
          <p:nvGrpSpPr>
            <p:cNvPr id="81" name="Google Shape;81;p13"/>
            <p:cNvGrpSpPr/>
            <p:nvPr/>
          </p:nvGrpSpPr>
          <p:grpSpPr>
            <a:xfrm>
              <a:off x="862300" y="9095208"/>
              <a:ext cx="16138797" cy="10375048"/>
              <a:chOff x="862300" y="9095208"/>
              <a:chExt cx="16138797" cy="10375048"/>
            </a:xfrm>
          </p:grpSpPr>
          <p:sp>
            <p:nvSpPr>
              <p:cNvPr id="82" name="Google Shape;82;p13"/>
              <p:cNvSpPr txBox="1"/>
              <p:nvPr/>
            </p:nvSpPr>
            <p:spPr>
              <a:xfrm>
                <a:off x="862300" y="18238455"/>
                <a:ext cx="7855800" cy="1231800"/>
              </a:xfrm>
              <a:prstGeom prst="rect">
                <a:avLst/>
              </a:prstGeom>
              <a:noFill/>
              <a:ln>
                <a:noFill/>
              </a:ln>
            </p:spPr>
            <p:txBody>
              <a:bodyPr anchorCtr="0" anchor="t" bIns="287000" lIns="0" spcFirstLastPara="1" rIns="287000" wrap="square" tIns="287000">
                <a:noAutofit/>
              </a:bodyPr>
              <a:lstStyle/>
              <a:p>
                <a:pPr indent="0" lvl="0" marL="0" rtl="0" algn="l">
                  <a:spcBef>
                    <a:spcPts val="500"/>
                  </a:spcBef>
                  <a:spcAft>
                    <a:spcPts val="0"/>
                  </a:spcAft>
                  <a:buNone/>
                </a:pPr>
                <a:r>
                  <a:rPr b="1" lang="en" sz="1800">
                    <a:solidFill>
                      <a:srgbClr val="004C97"/>
                    </a:solidFill>
                    <a:latin typeface="Helvetica Neue"/>
                    <a:ea typeface="Helvetica Neue"/>
                    <a:cs typeface="Helvetica Neue"/>
                    <a:sym typeface="Helvetica Neue"/>
                  </a:rPr>
                  <a:t>Figure 1: Diagram of a Generative Adversial Network (GAN) Model</a:t>
                </a:r>
                <a:endParaRPr b="1" baseline="30000" sz="1800">
                  <a:solidFill>
                    <a:srgbClr val="004C97"/>
                  </a:solidFill>
                  <a:latin typeface="Helvetica Neue"/>
                  <a:ea typeface="Helvetica Neue"/>
                  <a:cs typeface="Helvetica Neue"/>
                  <a:sym typeface="Helvetica Neue"/>
                </a:endParaRPr>
              </a:p>
            </p:txBody>
          </p:sp>
          <p:sp>
            <p:nvSpPr>
              <p:cNvPr id="83" name="Google Shape;83;p13"/>
              <p:cNvSpPr txBox="1"/>
              <p:nvPr/>
            </p:nvSpPr>
            <p:spPr>
              <a:xfrm>
                <a:off x="9970297" y="18176195"/>
                <a:ext cx="7030800" cy="1231800"/>
              </a:xfrm>
              <a:prstGeom prst="rect">
                <a:avLst/>
              </a:prstGeom>
              <a:noFill/>
              <a:ln>
                <a:noFill/>
              </a:ln>
            </p:spPr>
            <p:txBody>
              <a:bodyPr anchorCtr="0" anchor="t" bIns="287000" lIns="0" spcFirstLastPara="1" rIns="287000" wrap="square" tIns="287000">
                <a:noAutofit/>
              </a:bodyPr>
              <a:lstStyle/>
              <a:p>
                <a:pPr indent="0" lvl="0" marL="0" rtl="0" algn="l">
                  <a:spcBef>
                    <a:spcPts val="500"/>
                  </a:spcBef>
                  <a:spcAft>
                    <a:spcPts val="0"/>
                  </a:spcAft>
                  <a:buNone/>
                </a:pPr>
                <a:r>
                  <a:rPr b="1" lang="en" sz="1800">
                    <a:solidFill>
                      <a:srgbClr val="004C97"/>
                    </a:solidFill>
                    <a:latin typeface="Helvetica Neue"/>
                    <a:ea typeface="Helvetica Neue"/>
                    <a:cs typeface="Helvetica Neue"/>
                    <a:sym typeface="Helvetica Neue"/>
                  </a:rPr>
                  <a:t>Figure 2: Diagram of a Diffusion Model</a:t>
                </a:r>
                <a:endParaRPr b="1" baseline="30000" sz="1800">
                  <a:solidFill>
                    <a:srgbClr val="004C97"/>
                  </a:solidFill>
                  <a:latin typeface="Helvetica Neue"/>
                  <a:ea typeface="Helvetica Neue"/>
                  <a:cs typeface="Helvetica Neue"/>
                  <a:sym typeface="Helvetica Neue"/>
                </a:endParaRPr>
              </a:p>
            </p:txBody>
          </p:sp>
          <p:pic>
            <p:nvPicPr>
              <p:cNvPr id="84" name="Google Shape;84;p13"/>
              <p:cNvPicPr preferRelativeResize="0"/>
              <p:nvPr/>
            </p:nvPicPr>
            <p:blipFill>
              <a:blip r:embed="rId7">
                <a:alphaModFix/>
              </a:blip>
              <a:stretch>
                <a:fillRect/>
              </a:stretch>
            </p:blipFill>
            <p:spPr>
              <a:xfrm>
                <a:off x="1014700" y="15031946"/>
                <a:ext cx="6762424" cy="3223950"/>
              </a:xfrm>
              <a:prstGeom prst="rect">
                <a:avLst/>
              </a:prstGeom>
              <a:noFill/>
              <a:ln cap="flat" cmpd="sng" w="9525">
                <a:solidFill>
                  <a:srgbClr val="1F497D"/>
                </a:solidFill>
                <a:prstDash val="solid"/>
                <a:round/>
                <a:headEnd len="sm" w="sm" type="none"/>
                <a:tailEnd len="sm" w="sm" type="none"/>
              </a:ln>
            </p:spPr>
          </p:pic>
          <p:pic>
            <p:nvPicPr>
              <p:cNvPr id="85" name="Google Shape;85;p13"/>
              <p:cNvPicPr preferRelativeResize="0"/>
              <p:nvPr/>
            </p:nvPicPr>
            <p:blipFill>
              <a:blip r:embed="rId8">
                <a:alphaModFix/>
              </a:blip>
              <a:stretch>
                <a:fillRect/>
              </a:stretch>
            </p:blipFill>
            <p:spPr>
              <a:xfrm>
                <a:off x="8408150" y="15498705"/>
                <a:ext cx="7996552" cy="2730625"/>
              </a:xfrm>
              <a:prstGeom prst="rect">
                <a:avLst/>
              </a:prstGeom>
              <a:noFill/>
              <a:ln cap="flat" cmpd="sng" w="9525">
                <a:solidFill>
                  <a:srgbClr val="595959"/>
                </a:solidFill>
                <a:prstDash val="solid"/>
                <a:round/>
                <a:headEnd len="sm" w="sm" type="none"/>
                <a:tailEnd len="sm" w="sm" type="none"/>
              </a:ln>
            </p:spPr>
          </p:pic>
          <p:sp>
            <p:nvSpPr>
              <p:cNvPr id="86" name="Google Shape;86;p13"/>
              <p:cNvSpPr txBox="1"/>
              <p:nvPr/>
            </p:nvSpPr>
            <p:spPr>
              <a:xfrm>
                <a:off x="931650" y="9095208"/>
                <a:ext cx="15116700" cy="3861300"/>
              </a:xfrm>
              <a:prstGeom prst="rect">
                <a:avLst/>
              </a:prstGeom>
              <a:noFill/>
              <a:ln>
                <a:noFill/>
              </a:ln>
            </p:spPr>
            <p:txBody>
              <a:bodyPr anchorCtr="0" anchor="t" bIns="47825" lIns="95650" spcFirstLastPara="1" rIns="95650" wrap="square" tIns="47825">
                <a:noAutofit/>
              </a:bodyPr>
              <a:lstStyle/>
              <a:p>
                <a:pPr indent="0" lvl="0" marL="0" rtl="0" algn="l">
                  <a:spcBef>
                    <a:spcPts val="0"/>
                  </a:spcBef>
                  <a:spcAft>
                    <a:spcPts val="0"/>
                  </a:spcAft>
                  <a:buNone/>
                </a:pPr>
                <a:r>
                  <a:rPr lang="en" sz="2600">
                    <a:latin typeface="Helvetica Neue"/>
                    <a:ea typeface="Helvetica Neue"/>
                    <a:cs typeface="Helvetica Neue"/>
                    <a:sym typeface="Helvetica Neue"/>
                  </a:rPr>
                  <a:t>I explored two models in this project: Real-ESRGAN and SUPIR, which are two of the best super resolution models in their own domain. Below is a general overview of the two models:</a:t>
                </a:r>
                <a:endParaRPr sz="2600">
                  <a:latin typeface="Helvetica Neue"/>
                  <a:ea typeface="Helvetica Neue"/>
                  <a:cs typeface="Helvetica Neue"/>
                  <a:sym typeface="Helvetica Neue"/>
                </a:endParaRPr>
              </a:p>
              <a:p>
                <a:pPr indent="0" lvl="0" marL="0" rtl="0" algn="l">
                  <a:spcBef>
                    <a:spcPts val="0"/>
                  </a:spcBef>
                  <a:spcAft>
                    <a:spcPts val="0"/>
                  </a:spcAft>
                  <a:buNone/>
                </a:pPr>
                <a:r>
                  <a:t/>
                </a:r>
                <a:endParaRPr sz="2600">
                  <a:latin typeface="Helvetica Neue"/>
                  <a:ea typeface="Helvetica Neue"/>
                  <a:cs typeface="Helvetica Neue"/>
                  <a:sym typeface="Helvetica Neue"/>
                </a:endParaRPr>
              </a:p>
            </p:txBody>
          </p:sp>
          <p:sp>
            <p:nvSpPr>
              <p:cNvPr id="87" name="Google Shape;87;p13"/>
              <p:cNvSpPr txBox="1"/>
              <p:nvPr/>
            </p:nvSpPr>
            <p:spPr>
              <a:xfrm>
                <a:off x="862332" y="10176418"/>
                <a:ext cx="7030800" cy="439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chemeClr val="dk1"/>
                    </a:solidFill>
                    <a:latin typeface="Helvetica Neue"/>
                    <a:ea typeface="Helvetica Neue"/>
                    <a:cs typeface="Helvetica Neue"/>
                    <a:sym typeface="Helvetica Neue"/>
                  </a:rPr>
                  <a:t>Real-ESRGAN (GAN Model)</a:t>
                </a:r>
                <a:endParaRPr b="1" sz="2600">
                  <a:solidFill>
                    <a:schemeClr val="dk1"/>
                  </a:solidFill>
                  <a:latin typeface="Helvetica Neue"/>
                  <a:ea typeface="Helvetica Neue"/>
                  <a:cs typeface="Helvetica Neue"/>
                  <a:sym typeface="Helvetica Neue"/>
                </a:endParaRPr>
              </a:p>
              <a:p>
                <a:pPr indent="-393700" lvl="0" marL="457200" rtl="0" algn="l">
                  <a:spcBef>
                    <a:spcPts val="100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A Generator and a Discriminator competes against each other in performance</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Generator creates fake images to  fool the Discriminator </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Discriminator tries to guess the real image between the generated image and the actual image</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Runs into issues if the Discriminator or the Generator is not effective enough </a:t>
                </a:r>
                <a:endParaRPr sz="26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t/>
                </a:r>
                <a:endParaRPr sz="6900">
                  <a:solidFill>
                    <a:schemeClr val="dk2"/>
                  </a:solidFill>
                </a:endParaRPr>
              </a:p>
            </p:txBody>
          </p:sp>
          <p:sp>
            <p:nvSpPr>
              <p:cNvPr id="88" name="Google Shape;88;p13"/>
              <p:cNvSpPr txBox="1"/>
              <p:nvPr/>
            </p:nvSpPr>
            <p:spPr>
              <a:xfrm>
                <a:off x="8718107" y="10097105"/>
                <a:ext cx="7996500" cy="439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chemeClr val="dk1"/>
                    </a:solidFill>
                    <a:latin typeface="Helvetica Neue"/>
                    <a:ea typeface="Helvetica Neue"/>
                    <a:cs typeface="Helvetica Neue"/>
                    <a:sym typeface="Helvetica Neue"/>
                  </a:rPr>
                  <a:t>SUPIR (Diffusion Model)</a:t>
                </a:r>
                <a:endParaRPr b="1" sz="2600">
                  <a:solidFill>
                    <a:schemeClr val="dk1"/>
                  </a:solidFill>
                  <a:latin typeface="Helvetica Neue"/>
                  <a:ea typeface="Helvetica Neue"/>
                  <a:cs typeface="Helvetica Neue"/>
                  <a:sym typeface="Helvetica Neue"/>
                </a:endParaRPr>
              </a:p>
              <a:p>
                <a:pPr indent="-393700" lvl="0" marL="457200" rtl="0" algn="l">
                  <a:spcBef>
                    <a:spcPts val="100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A type of generator</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Adds noise to the original image and slowly denoises the image to learn complex patterns</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Adjusts loss to make sure the image is as high quality as possible</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There is an attached text prompt option to help guide the model to the correct output</a:t>
                </a:r>
                <a:endParaRPr sz="2600">
                  <a:solidFill>
                    <a:schemeClr val="dk1"/>
                  </a:solidFill>
                  <a:latin typeface="Helvetica Neue"/>
                  <a:ea typeface="Helvetica Neue"/>
                  <a:cs typeface="Helvetica Neue"/>
                  <a:sym typeface="Helvetica Neue"/>
                </a:endParaRPr>
              </a:p>
              <a:p>
                <a:pPr indent="-393700" lvl="1" marL="9144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Can plug in a Natural Language Processing Model for nice results</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Extremely computationally expensive, and the model is very large</a:t>
                </a:r>
                <a:endParaRPr sz="2600">
                  <a:solidFill>
                    <a:schemeClr val="dk1"/>
                  </a:solidFill>
                  <a:latin typeface="Helvetica Neue"/>
                  <a:ea typeface="Helvetica Neue"/>
                  <a:cs typeface="Helvetica Neue"/>
                  <a:sym typeface="Helvetica Neue"/>
                </a:endParaRPr>
              </a:p>
            </p:txBody>
          </p:sp>
        </p:grpSp>
      </p:grpSp>
      <p:grpSp>
        <p:nvGrpSpPr>
          <p:cNvPr id="89" name="Google Shape;89;p13"/>
          <p:cNvGrpSpPr/>
          <p:nvPr/>
        </p:nvGrpSpPr>
        <p:grpSpPr>
          <a:xfrm>
            <a:off x="17198746" y="5229447"/>
            <a:ext cx="15116072" cy="10449582"/>
            <a:chOff x="17198747" y="4156641"/>
            <a:chExt cx="15116072" cy="10961484"/>
          </a:xfrm>
        </p:grpSpPr>
        <p:grpSp>
          <p:nvGrpSpPr>
            <p:cNvPr id="90" name="Google Shape;90;p13"/>
            <p:cNvGrpSpPr/>
            <p:nvPr/>
          </p:nvGrpSpPr>
          <p:grpSpPr>
            <a:xfrm>
              <a:off x="17198747" y="4156641"/>
              <a:ext cx="15116072" cy="10579772"/>
              <a:chOff x="22485825" y="22576475"/>
              <a:chExt cx="21353400" cy="7065900"/>
            </a:xfrm>
          </p:grpSpPr>
          <p:sp>
            <p:nvSpPr>
              <p:cNvPr id="91" name="Google Shape;91;p13"/>
              <p:cNvSpPr/>
              <p:nvPr/>
            </p:nvSpPr>
            <p:spPr>
              <a:xfrm>
                <a:off x="22485825" y="22576475"/>
                <a:ext cx="21353400" cy="7065900"/>
              </a:xfrm>
              <a:prstGeom prst="rect">
                <a:avLst/>
              </a:prstGeom>
              <a:solidFill>
                <a:srgbClr val="EEECE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
              </a:p>
            </p:txBody>
          </p:sp>
          <p:sp>
            <p:nvSpPr>
              <p:cNvPr id="92" name="Google Shape;92;p13"/>
              <p:cNvSpPr txBox="1"/>
              <p:nvPr/>
            </p:nvSpPr>
            <p:spPr>
              <a:xfrm>
                <a:off x="23056575" y="22983824"/>
                <a:ext cx="20705700" cy="6025500"/>
              </a:xfrm>
              <a:prstGeom prst="rect">
                <a:avLst/>
              </a:prstGeom>
              <a:noFill/>
              <a:ln>
                <a:noFill/>
              </a:ln>
            </p:spPr>
            <p:txBody>
              <a:bodyPr anchorCtr="0" anchor="t" bIns="91425" lIns="91425" spcFirstLastPara="1" rIns="91425" wrap="square" tIns="91425">
                <a:noAutofit/>
              </a:bodyPr>
              <a:lstStyle/>
              <a:p>
                <a:pPr indent="0" lvl="0" marL="0" rtl="0" algn="l">
                  <a:spcBef>
                    <a:spcPts val="800"/>
                  </a:spcBef>
                  <a:spcAft>
                    <a:spcPts val="0"/>
                  </a:spcAft>
                  <a:buNone/>
                </a:pPr>
                <a:r>
                  <a:t/>
                </a:r>
                <a:endParaRPr sz="3100">
                  <a:solidFill>
                    <a:srgbClr val="000000"/>
                  </a:solidFill>
                  <a:latin typeface="Helvetica Neue"/>
                  <a:ea typeface="Helvetica Neue"/>
                  <a:cs typeface="Helvetica Neue"/>
                  <a:sym typeface="Helvetica Neue"/>
                </a:endParaRPr>
              </a:p>
            </p:txBody>
          </p:sp>
        </p:grpSp>
        <p:grpSp>
          <p:nvGrpSpPr>
            <p:cNvPr id="93" name="Google Shape;93;p13"/>
            <p:cNvGrpSpPr/>
            <p:nvPr/>
          </p:nvGrpSpPr>
          <p:grpSpPr>
            <a:xfrm>
              <a:off x="17431050" y="4474843"/>
              <a:ext cx="14838000" cy="10643282"/>
              <a:chOff x="17431050" y="5084443"/>
              <a:chExt cx="14838000" cy="10643282"/>
            </a:xfrm>
          </p:grpSpPr>
          <p:sp>
            <p:nvSpPr>
              <p:cNvPr id="94" name="Google Shape;94;p13"/>
              <p:cNvSpPr txBox="1"/>
              <p:nvPr/>
            </p:nvSpPr>
            <p:spPr>
              <a:xfrm>
                <a:off x="17431050" y="5084443"/>
                <a:ext cx="14838000" cy="589800"/>
              </a:xfrm>
              <a:prstGeom prst="rect">
                <a:avLst/>
              </a:prstGeom>
              <a:noFill/>
              <a:ln>
                <a:noFill/>
              </a:ln>
            </p:spPr>
            <p:txBody>
              <a:bodyPr anchorCtr="0" anchor="t" bIns="47825" lIns="95650" spcFirstLastPara="1" rIns="95650" wrap="square" tIns="47825">
                <a:noAutofit/>
              </a:bodyPr>
              <a:lstStyle/>
              <a:p>
                <a:pPr indent="0" lvl="0" marL="0" rtl="0" algn="l">
                  <a:spcBef>
                    <a:spcPts val="0"/>
                  </a:spcBef>
                  <a:spcAft>
                    <a:spcPts val="0"/>
                  </a:spcAft>
                  <a:buNone/>
                </a:pPr>
                <a:r>
                  <a:rPr lang="en" sz="2600">
                    <a:latin typeface="Helvetica Neue"/>
                    <a:ea typeface="Helvetica Neue"/>
                    <a:cs typeface="Helvetica Neue"/>
                    <a:sym typeface="Helvetica Neue"/>
                  </a:rPr>
                  <a:t>Below are the results highlighting the advantages SUPIR has over Real-ESRGAN:</a:t>
                </a:r>
                <a:endParaRPr sz="2600">
                  <a:latin typeface="Helvetica Neue"/>
                  <a:ea typeface="Helvetica Neue"/>
                  <a:cs typeface="Helvetica Neue"/>
                  <a:sym typeface="Helvetica Neue"/>
                </a:endParaRPr>
              </a:p>
              <a:p>
                <a:pPr indent="0" lvl="0" marL="457200" rtl="0" algn="l">
                  <a:spcBef>
                    <a:spcPts val="0"/>
                  </a:spcBef>
                  <a:spcAft>
                    <a:spcPts val="0"/>
                  </a:spcAft>
                  <a:buNone/>
                </a:pPr>
                <a:r>
                  <a:t/>
                </a:r>
                <a:endParaRPr sz="2600">
                  <a:latin typeface="Helvetica Neue"/>
                  <a:ea typeface="Helvetica Neue"/>
                  <a:cs typeface="Helvetica Neue"/>
                  <a:sym typeface="Helvetica Neue"/>
                </a:endParaRPr>
              </a:p>
            </p:txBody>
          </p:sp>
          <p:sp>
            <p:nvSpPr>
              <p:cNvPr id="95" name="Google Shape;95;p13"/>
              <p:cNvSpPr txBox="1"/>
              <p:nvPr/>
            </p:nvSpPr>
            <p:spPr>
              <a:xfrm>
                <a:off x="24772475" y="5699034"/>
                <a:ext cx="7030800" cy="30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chemeClr val="dk1"/>
                    </a:solidFill>
                    <a:latin typeface="Helvetica Neue"/>
                    <a:ea typeface="Helvetica Neue"/>
                    <a:cs typeface="Helvetica Neue"/>
                    <a:sym typeface="Helvetica Neue"/>
                  </a:rPr>
                  <a:t>Advantages of SUPIR:</a:t>
                </a:r>
                <a:endParaRPr b="1" sz="2600">
                  <a:solidFill>
                    <a:schemeClr val="dk1"/>
                  </a:solidFill>
                  <a:latin typeface="Helvetica Neue"/>
                  <a:ea typeface="Helvetica Neue"/>
                  <a:cs typeface="Helvetica Neue"/>
                  <a:sym typeface="Helvetica Neue"/>
                </a:endParaRPr>
              </a:p>
              <a:p>
                <a:pPr indent="-393700" lvl="0" marL="457200" rtl="0" algn="l">
                  <a:spcBef>
                    <a:spcPts val="100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The image enhancement is much more powerful compared to Real-ESRGAN</a:t>
                </a:r>
                <a:endParaRPr sz="6900">
                  <a:solidFill>
                    <a:schemeClr val="dk2"/>
                  </a:solidFill>
                </a:endParaRPr>
              </a:p>
            </p:txBody>
          </p:sp>
          <p:grpSp>
            <p:nvGrpSpPr>
              <p:cNvPr id="96" name="Google Shape;96;p13"/>
              <p:cNvGrpSpPr/>
              <p:nvPr/>
            </p:nvGrpSpPr>
            <p:grpSpPr>
              <a:xfrm>
                <a:off x="17671400" y="10455225"/>
                <a:ext cx="14177051" cy="5272500"/>
                <a:chOff x="17595200" y="9388425"/>
                <a:chExt cx="14177051" cy="5272500"/>
              </a:xfrm>
            </p:grpSpPr>
            <p:grpSp>
              <p:nvGrpSpPr>
                <p:cNvPr id="97" name="Google Shape;97;p13"/>
                <p:cNvGrpSpPr/>
                <p:nvPr/>
              </p:nvGrpSpPr>
              <p:grpSpPr>
                <a:xfrm>
                  <a:off x="17595200" y="9388425"/>
                  <a:ext cx="14024541" cy="3785151"/>
                  <a:chOff x="17595200" y="9236025"/>
                  <a:chExt cx="14024541" cy="3785151"/>
                </a:xfrm>
              </p:grpSpPr>
              <p:pic>
                <p:nvPicPr>
                  <p:cNvPr id="98" name="Google Shape;98;p13"/>
                  <p:cNvPicPr preferRelativeResize="0"/>
                  <p:nvPr/>
                </p:nvPicPr>
                <p:blipFill>
                  <a:blip r:embed="rId9">
                    <a:alphaModFix/>
                  </a:blip>
                  <a:stretch>
                    <a:fillRect/>
                  </a:stretch>
                </p:blipFill>
                <p:spPr>
                  <a:xfrm>
                    <a:off x="17595200" y="9788128"/>
                    <a:ext cx="3300119" cy="3221807"/>
                  </a:xfrm>
                  <a:prstGeom prst="rect">
                    <a:avLst/>
                  </a:prstGeom>
                  <a:noFill/>
                  <a:ln>
                    <a:noFill/>
                  </a:ln>
                </p:spPr>
              </p:pic>
              <p:pic>
                <p:nvPicPr>
                  <p:cNvPr id="99" name="Google Shape;99;p13"/>
                  <p:cNvPicPr preferRelativeResize="0"/>
                  <p:nvPr/>
                </p:nvPicPr>
                <p:blipFill>
                  <a:blip r:embed="rId10">
                    <a:alphaModFix/>
                  </a:blip>
                  <a:stretch>
                    <a:fillRect/>
                  </a:stretch>
                </p:blipFill>
                <p:spPr>
                  <a:xfrm>
                    <a:off x="21193254" y="9788128"/>
                    <a:ext cx="3300119" cy="3221803"/>
                  </a:xfrm>
                  <a:prstGeom prst="rect">
                    <a:avLst/>
                  </a:prstGeom>
                  <a:noFill/>
                  <a:ln>
                    <a:noFill/>
                  </a:ln>
                </p:spPr>
              </p:pic>
              <p:sp>
                <p:nvSpPr>
                  <p:cNvPr id="100" name="Google Shape;100;p13"/>
                  <p:cNvSpPr txBox="1"/>
                  <p:nvPr/>
                </p:nvSpPr>
                <p:spPr>
                  <a:xfrm>
                    <a:off x="18264662" y="9236025"/>
                    <a:ext cx="2768700" cy="43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1F497D"/>
                        </a:solidFill>
                        <a:latin typeface="Helvetica Neue"/>
                        <a:ea typeface="Helvetica Neue"/>
                        <a:cs typeface="Helvetica Neue"/>
                        <a:sym typeface="Helvetica Neue"/>
                      </a:rPr>
                      <a:t>Input: 220x190</a:t>
                    </a:r>
                    <a:endParaRPr b="1" sz="1800">
                      <a:solidFill>
                        <a:srgbClr val="1F497D"/>
                      </a:solidFill>
                      <a:latin typeface="Helvetica Neue"/>
                      <a:ea typeface="Helvetica Neue"/>
                      <a:cs typeface="Helvetica Neue"/>
                      <a:sym typeface="Helvetica Neue"/>
                    </a:endParaRPr>
                  </a:p>
                </p:txBody>
              </p:sp>
              <p:sp>
                <p:nvSpPr>
                  <p:cNvPr id="101" name="Google Shape;101;p13"/>
                  <p:cNvSpPr txBox="1"/>
                  <p:nvPr/>
                </p:nvSpPr>
                <p:spPr>
                  <a:xfrm>
                    <a:off x="21828958" y="9254274"/>
                    <a:ext cx="2768700" cy="40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1F497D"/>
                        </a:solidFill>
                        <a:latin typeface="Helvetica Neue"/>
                        <a:ea typeface="Helvetica Neue"/>
                        <a:cs typeface="Helvetica Neue"/>
                        <a:sym typeface="Helvetica Neue"/>
                      </a:rPr>
                      <a:t>Real-ESRGAN 4x</a:t>
                    </a:r>
                    <a:endParaRPr b="1" sz="1800">
                      <a:solidFill>
                        <a:srgbClr val="1F497D"/>
                      </a:solidFill>
                      <a:latin typeface="Helvetica Neue"/>
                      <a:ea typeface="Helvetica Neue"/>
                      <a:cs typeface="Helvetica Neue"/>
                      <a:sym typeface="Helvetica Neue"/>
                    </a:endParaRPr>
                  </a:p>
                </p:txBody>
              </p:sp>
              <p:pic>
                <p:nvPicPr>
                  <p:cNvPr id="102" name="Google Shape;102;p13"/>
                  <p:cNvPicPr preferRelativeResize="0"/>
                  <p:nvPr/>
                </p:nvPicPr>
                <p:blipFill>
                  <a:blip r:embed="rId11">
                    <a:alphaModFix/>
                  </a:blip>
                  <a:stretch>
                    <a:fillRect/>
                  </a:stretch>
                </p:blipFill>
                <p:spPr>
                  <a:xfrm>
                    <a:off x="24731445" y="9794810"/>
                    <a:ext cx="3300119" cy="3226365"/>
                  </a:xfrm>
                  <a:prstGeom prst="rect">
                    <a:avLst/>
                  </a:prstGeom>
                  <a:noFill/>
                  <a:ln>
                    <a:noFill/>
                  </a:ln>
                </p:spPr>
              </p:pic>
              <p:sp>
                <p:nvSpPr>
                  <p:cNvPr id="103" name="Google Shape;103;p13"/>
                  <p:cNvSpPr txBox="1"/>
                  <p:nvPr/>
                </p:nvSpPr>
                <p:spPr>
                  <a:xfrm>
                    <a:off x="25174963" y="9252010"/>
                    <a:ext cx="2768700" cy="40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1F497D"/>
                        </a:solidFill>
                        <a:latin typeface="Helvetica Neue"/>
                        <a:ea typeface="Helvetica Neue"/>
                        <a:cs typeface="Helvetica Neue"/>
                        <a:sym typeface="Helvetica Neue"/>
                      </a:rPr>
                      <a:t>SUPIR with prompt</a:t>
                    </a:r>
                    <a:endParaRPr b="1" sz="1800">
                      <a:solidFill>
                        <a:srgbClr val="1F497D"/>
                      </a:solidFill>
                      <a:latin typeface="Helvetica Neue"/>
                      <a:ea typeface="Helvetica Neue"/>
                      <a:cs typeface="Helvetica Neue"/>
                      <a:sym typeface="Helvetica Neue"/>
                    </a:endParaRPr>
                  </a:p>
                </p:txBody>
              </p:sp>
              <p:pic>
                <p:nvPicPr>
                  <p:cNvPr id="104" name="Google Shape;104;p13"/>
                  <p:cNvPicPr preferRelativeResize="0"/>
                  <p:nvPr/>
                </p:nvPicPr>
                <p:blipFill rotWithShape="1">
                  <a:blip r:embed="rId12">
                    <a:alphaModFix/>
                  </a:blip>
                  <a:srcRect b="0" l="-2310" r="2310" t="0"/>
                  <a:stretch/>
                </p:blipFill>
                <p:spPr>
                  <a:xfrm>
                    <a:off x="28280481" y="9777494"/>
                    <a:ext cx="3300119" cy="3226365"/>
                  </a:xfrm>
                  <a:prstGeom prst="rect">
                    <a:avLst/>
                  </a:prstGeom>
                  <a:noFill/>
                  <a:ln>
                    <a:noFill/>
                  </a:ln>
                </p:spPr>
              </p:pic>
              <p:sp>
                <p:nvSpPr>
                  <p:cNvPr id="105" name="Google Shape;105;p13"/>
                  <p:cNvSpPr txBox="1"/>
                  <p:nvPr/>
                </p:nvSpPr>
                <p:spPr>
                  <a:xfrm>
                    <a:off x="28585841" y="9252010"/>
                    <a:ext cx="3033900" cy="40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1F497D"/>
                        </a:solidFill>
                        <a:latin typeface="Helvetica Neue"/>
                        <a:ea typeface="Helvetica Neue"/>
                        <a:cs typeface="Helvetica Neue"/>
                        <a:sym typeface="Helvetica Neue"/>
                      </a:rPr>
                      <a:t>SUPIR without prompt</a:t>
                    </a:r>
                    <a:endParaRPr b="1" sz="1800">
                      <a:solidFill>
                        <a:srgbClr val="1F497D"/>
                      </a:solidFill>
                      <a:latin typeface="Helvetica Neue"/>
                      <a:ea typeface="Helvetica Neue"/>
                      <a:cs typeface="Helvetica Neue"/>
                      <a:sym typeface="Helvetica Neue"/>
                    </a:endParaRPr>
                  </a:p>
                </p:txBody>
              </p:sp>
            </p:grpSp>
            <p:sp>
              <p:nvSpPr>
                <p:cNvPr id="106" name="Google Shape;106;p13"/>
                <p:cNvSpPr txBox="1"/>
                <p:nvPr/>
              </p:nvSpPr>
              <p:spPr>
                <a:xfrm>
                  <a:off x="17659648" y="13429125"/>
                  <a:ext cx="10600500" cy="1231800"/>
                </a:xfrm>
                <a:prstGeom prst="rect">
                  <a:avLst/>
                </a:prstGeom>
                <a:noFill/>
                <a:ln>
                  <a:noFill/>
                </a:ln>
              </p:spPr>
              <p:txBody>
                <a:bodyPr anchorCtr="0" anchor="t" bIns="287000" lIns="0" spcFirstLastPara="1" rIns="287000" wrap="square" tIns="287000">
                  <a:noAutofit/>
                </a:bodyPr>
                <a:lstStyle/>
                <a:p>
                  <a:pPr indent="0" lvl="0" marL="0" rtl="0" algn="l">
                    <a:spcBef>
                      <a:spcPts val="500"/>
                    </a:spcBef>
                    <a:spcAft>
                      <a:spcPts val="0"/>
                    </a:spcAft>
                    <a:buNone/>
                  </a:pPr>
                  <a:r>
                    <a:rPr b="1" lang="en" sz="1800">
                      <a:solidFill>
                        <a:srgbClr val="004C97"/>
                      </a:solidFill>
                      <a:latin typeface="Helvetica Neue"/>
                      <a:ea typeface="Helvetica Neue"/>
                      <a:cs typeface="Helvetica Neue"/>
                      <a:sym typeface="Helvetica Neue"/>
                    </a:rPr>
                    <a:t>Figure 3: Comparison of Results between the Two Models</a:t>
                  </a:r>
                  <a:endParaRPr b="1" baseline="30000" sz="1800">
                    <a:solidFill>
                      <a:srgbClr val="004C97"/>
                    </a:solidFill>
                    <a:latin typeface="Helvetica Neue"/>
                    <a:ea typeface="Helvetica Neue"/>
                    <a:cs typeface="Helvetica Neue"/>
                    <a:sym typeface="Helvetica Neue"/>
                  </a:endParaRPr>
                </a:p>
              </p:txBody>
            </p:sp>
            <p:grpSp>
              <p:nvGrpSpPr>
                <p:cNvPr id="107" name="Google Shape;107;p13"/>
                <p:cNvGrpSpPr/>
                <p:nvPr/>
              </p:nvGrpSpPr>
              <p:grpSpPr>
                <a:xfrm>
                  <a:off x="21447958" y="13214400"/>
                  <a:ext cx="10324293" cy="403074"/>
                  <a:chOff x="21295558" y="12452400"/>
                  <a:chExt cx="10324293" cy="403074"/>
                </a:xfrm>
              </p:grpSpPr>
              <p:sp>
                <p:nvSpPr>
                  <p:cNvPr id="108" name="Google Shape;108;p13"/>
                  <p:cNvSpPr txBox="1"/>
                  <p:nvPr/>
                </p:nvSpPr>
                <p:spPr>
                  <a:xfrm>
                    <a:off x="21295558" y="12454674"/>
                    <a:ext cx="2768700" cy="40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1F497D"/>
                        </a:solidFill>
                        <a:latin typeface="Helvetica Neue"/>
                        <a:ea typeface="Helvetica Neue"/>
                        <a:cs typeface="Helvetica Neue"/>
                        <a:sym typeface="Helvetica Neue"/>
                      </a:rPr>
                      <a:t>~10 seconds</a:t>
                    </a:r>
                    <a:endParaRPr b="1" sz="1800">
                      <a:solidFill>
                        <a:srgbClr val="1F497D"/>
                      </a:solidFill>
                      <a:latin typeface="Helvetica Neue"/>
                      <a:ea typeface="Helvetica Neue"/>
                      <a:cs typeface="Helvetica Neue"/>
                      <a:sym typeface="Helvetica Neue"/>
                    </a:endParaRPr>
                  </a:p>
                </p:txBody>
              </p:sp>
              <p:sp>
                <p:nvSpPr>
                  <p:cNvPr id="109" name="Google Shape;109;p13"/>
                  <p:cNvSpPr txBox="1"/>
                  <p:nvPr/>
                </p:nvSpPr>
                <p:spPr>
                  <a:xfrm>
                    <a:off x="24793963" y="12452410"/>
                    <a:ext cx="2768700" cy="40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1F497D"/>
                        </a:solidFill>
                        <a:latin typeface="Helvetica Neue"/>
                        <a:ea typeface="Helvetica Neue"/>
                        <a:cs typeface="Helvetica Neue"/>
                        <a:sym typeface="Helvetica Neue"/>
                      </a:rPr>
                      <a:t>~70 seconds</a:t>
                    </a:r>
                    <a:endParaRPr b="1" sz="1800">
                      <a:solidFill>
                        <a:srgbClr val="1F497D"/>
                      </a:solidFill>
                      <a:latin typeface="Helvetica Neue"/>
                      <a:ea typeface="Helvetica Neue"/>
                      <a:cs typeface="Helvetica Neue"/>
                      <a:sym typeface="Helvetica Neue"/>
                    </a:endParaRPr>
                  </a:p>
                </p:txBody>
              </p:sp>
              <p:sp>
                <p:nvSpPr>
                  <p:cNvPr id="110" name="Google Shape;110;p13"/>
                  <p:cNvSpPr txBox="1"/>
                  <p:nvPr/>
                </p:nvSpPr>
                <p:spPr>
                  <a:xfrm>
                    <a:off x="28031551" y="12452400"/>
                    <a:ext cx="3588300" cy="40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rgbClr val="1F497D"/>
                        </a:solidFill>
                        <a:latin typeface="Helvetica Neue"/>
                        <a:ea typeface="Helvetica Neue"/>
                        <a:cs typeface="Helvetica Neue"/>
                        <a:sym typeface="Helvetica Neue"/>
                      </a:rPr>
                      <a:t>~70 seconds</a:t>
                    </a:r>
                    <a:endParaRPr b="1" sz="1800">
                      <a:solidFill>
                        <a:srgbClr val="1F497D"/>
                      </a:solidFill>
                      <a:latin typeface="Helvetica Neue"/>
                      <a:ea typeface="Helvetica Neue"/>
                      <a:cs typeface="Helvetica Neue"/>
                      <a:sym typeface="Helvetica Neue"/>
                    </a:endParaRPr>
                  </a:p>
                  <a:p>
                    <a:pPr indent="0" lvl="0" marL="0" rtl="0" algn="l">
                      <a:spcBef>
                        <a:spcPts val="0"/>
                      </a:spcBef>
                      <a:spcAft>
                        <a:spcPts val="0"/>
                      </a:spcAft>
                      <a:buNone/>
                    </a:pPr>
                    <a:r>
                      <a:t/>
                    </a:r>
                    <a:endParaRPr b="1" sz="1800">
                      <a:solidFill>
                        <a:srgbClr val="1F497D"/>
                      </a:solidFill>
                      <a:latin typeface="Helvetica Neue"/>
                      <a:ea typeface="Helvetica Neue"/>
                      <a:cs typeface="Helvetica Neue"/>
                      <a:sym typeface="Helvetica Neue"/>
                    </a:endParaRPr>
                  </a:p>
                </p:txBody>
              </p:sp>
            </p:grpSp>
          </p:grpSp>
          <p:sp>
            <p:nvSpPr>
              <p:cNvPr id="111" name="Google Shape;111;p13"/>
              <p:cNvSpPr txBox="1"/>
              <p:nvPr/>
            </p:nvSpPr>
            <p:spPr>
              <a:xfrm>
                <a:off x="24772475" y="7223034"/>
                <a:ext cx="7236000" cy="322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chemeClr val="dk1"/>
                    </a:solidFill>
                    <a:latin typeface="Helvetica Neue"/>
                    <a:ea typeface="Helvetica Neue"/>
                    <a:cs typeface="Helvetica Neue"/>
                    <a:sym typeface="Helvetica Neue"/>
                  </a:rPr>
                  <a:t>Disadvantages of SUPIR:</a:t>
                </a:r>
                <a:endParaRPr b="1" sz="2600">
                  <a:solidFill>
                    <a:schemeClr val="dk1"/>
                  </a:solidFill>
                  <a:latin typeface="Helvetica Neue"/>
                  <a:ea typeface="Helvetica Neue"/>
                  <a:cs typeface="Helvetica Neue"/>
                  <a:sym typeface="Helvetica Neue"/>
                </a:endParaRPr>
              </a:p>
              <a:p>
                <a:pPr indent="-393700" lvl="0" marL="457200" rtl="0" algn="l">
                  <a:spcBef>
                    <a:spcPts val="100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Extremely large model (30-40 GB)</a:t>
                </a:r>
                <a:endParaRPr sz="2600">
                  <a:solidFill>
                    <a:schemeClr val="dk1"/>
                  </a:solidFill>
                  <a:latin typeface="Helvetica Neue"/>
                  <a:ea typeface="Helvetica Neue"/>
                  <a:cs typeface="Helvetica Neue"/>
                  <a:sym typeface="Helvetica Neue"/>
                </a:endParaRPr>
              </a:p>
              <a:p>
                <a:pPr indent="-393700" lvl="1" marL="9144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Requires 4-10 GB of VRAM</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Requires GPU</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Inefficient for large batch sizes</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Poor results if no text provided</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Poor at rendering text</a:t>
                </a:r>
                <a:endParaRPr sz="2600">
                  <a:solidFill>
                    <a:schemeClr val="dk1"/>
                  </a:solidFill>
                  <a:latin typeface="Helvetica Neue"/>
                  <a:ea typeface="Helvetica Neue"/>
                  <a:cs typeface="Helvetica Neue"/>
                  <a:sym typeface="Helvetica Neue"/>
                </a:endParaRPr>
              </a:p>
            </p:txBody>
          </p:sp>
          <p:sp>
            <p:nvSpPr>
              <p:cNvPr id="112" name="Google Shape;112;p13"/>
              <p:cNvSpPr txBox="1"/>
              <p:nvPr/>
            </p:nvSpPr>
            <p:spPr>
              <a:xfrm>
                <a:off x="17685875" y="5699034"/>
                <a:ext cx="7030800" cy="273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chemeClr val="dk1"/>
                    </a:solidFill>
                    <a:latin typeface="Helvetica Neue"/>
                    <a:ea typeface="Helvetica Neue"/>
                    <a:cs typeface="Helvetica Neue"/>
                    <a:sym typeface="Helvetica Neue"/>
                  </a:rPr>
                  <a:t>Advantages of Real-ESRGAN:</a:t>
                </a:r>
                <a:endParaRPr b="1" sz="2600">
                  <a:solidFill>
                    <a:schemeClr val="dk1"/>
                  </a:solidFill>
                  <a:latin typeface="Helvetica Neue"/>
                  <a:ea typeface="Helvetica Neue"/>
                  <a:cs typeface="Helvetica Neue"/>
                  <a:sym typeface="Helvetica Neue"/>
                </a:endParaRPr>
              </a:p>
              <a:p>
                <a:pPr indent="-393700" lvl="0" marL="457200" rtl="0" algn="l">
                  <a:spcBef>
                    <a:spcPts val="100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Small model (&lt;1 GB)</a:t>
                </a:r>
                <a:endParaRPr sz="2600">
                  <a:solidFill>
                    <a:schemeClr val="dk1"/>
                  </a:solidFill>
                  <a:latin typeface="Helvetica Neue"/>
                  <a:ea typeface="Helvetica Neue"/>
                  <a:cs typeface="Helvetica Neue"/>
                  <a:sym typeface="Helvetica Neue"/>
                </a:endParaRPr>
              </a:p>
              <a:p>
                <a:pPr indent="-393700" lvl="1" marL="9144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Requires &lt;1 GB of VRAM</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Runs on CPU as well</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Fast compute time</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Deployable on Edge</a:t>
                </a:r>
                <a:endParaRPr sz="2600">
                  <a:solidFill>
                    <a:schemeClr val="dk1"/>
                  </a:solidFill>
                  <a:latin typeface="Helvetica Neue"/>
                  <a:ea typeface="Helvetica Neue"/>
                  <a:cs typeface="Helvetica Neue"/>
                  <a:sym typeface="Helvetica Neue"/>
                </a:endParaRPr>
              </a:p>
            </p:txBody>
          </p:sp>
          <p:sp>
            <p:nvSpPr>
              <p:cNvPr id="113" name="Google Shape;113;p13"/>
              <p:cNvSpPr txBox="1"/>
              <p:nvPr/>
            </p:nvSpPr>
            <p:spPr>
              <a:xfrm>
                <a:off x="17685875" y="8402059"/>
                <a:ext cx="7236000" cy="15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chemeClr val="dk1"/>
                    </a:solidFill>
                    <a:latin typeface="Helvetica Neue"/>
                    <a:ea typeface="Helvetica Neue"/>
                    <a:cs typeface="Helvetica Neue"/>
                    <a:sym typeface="Helvetica Neue"/>
                  </a:rPr>
                  <a:t>Disadvantages of Real-ESRGAN</a:t>
                </a:r>
                <a:endParaRPr b="1" sz="2600">
                  <a:solidFill>
                    <a:schemeClr val="dk1"/>
                  </a:solidFill>
                  <a:latin typeface="Helvetica Neue"/>
                  <a:ea typeface="Helvetica Neue"/>
                  <a:cs typeface="Helvetica Neue"/>
                  <a:sym typeface="Helvetica Neue"/>
                </a:endParaRPr>
              </a:p>
              <a:p>
                <a:pPr indent="-393700" lvl="0" marL="457200" rtl="0" algn="l">
                  <a:spcBef>
                    <a:spcPts val="100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Poor results if the image quality is too small</a:t>
                </a:r>
                <a:endParaRPr sz="2600">
                  <a:solidFill>
                    <a:schemeClr val="dk1"/>
                  </a:solidFill>
                  <a:latin typeface="Helvetica Neue"/>
                  <a:ea typeface="Helvetica Neue"/>
                  <a:cs typeface="Helvetica Neue"/>
                  <a:sym typeface="Helvetica Neue"/>
                </a:endParaRPr>
              </a:p>
              <a:p>
                <a:pPr indent="-393700" lvl="0" marL="457200" rtl="0" algn="l">
                  <a:spcBef>
                    <a:spcPts val="0"/>
                  </a:spcBef>
                  <a:spcAft>
                    <a:spcPts val="0"/>
                  </a:spcAft>
                  <a:buClr>
                    <a:schemeClr val="dk1"/>
                  </a:buClr>
                  <a:buSzPts val="2600"/>
                  <a:buFont typeface="Helvetica Neue"/>
                  <a:buChar char="-"/>
                </a:pPr>
                <a:r>
                  <a:rPr lang="en" sz="2600">
                    <a:solidFill>
                      <a:schemeClr val="dk1"/>
                    </a:solidFill>
                    <a:latin typeface="Helvetica Neue"/>
                    <a:ea typeface="Helvetica Neue"/>
                    <a:cs typeface="Helvetica Neue"/>
                    <a:sym typeface="Helvetica Neue"/>
                  </a:rPr>
                  <a:t>Image enhancement is not very apparent</a:t>
                </a:r>
                <a:endParaRPr sz="2600">
                  <a:solidFill>
                    <a:schemeClr val="dk1"/>
                  </a:solidFill>
                  <a:latin typeface="Helvetica Neue"/>
                  <a:ea typeface="Helvetica Neue"/>
                  <a:cs typeface="Helvetica Neue"/>
                  <a:sym typeface="Helvetica Neue"/>
                </a:endParaRPr>
              </a:p>
            </p:txBody>
          </p:sp>
        </p:grpSp>
      </p:grpSp>
      <p:sp>
        <p:nvSpPr>
          <p:cNvPr id="114" name="Google Shape;114;p13"/>
          <p:cNvSpPr txBox="1"/>
          <p:nvPr/>
        </p:nvSpPr>
        <p:spPr>
          <a:xfrm>
            <a:off x="26052900" y="16634780"/>
            <a:ext cx="6074400" cy="2884500"/>
          </a:xfrm>
          <a:prstGeom prst="rect">
            <a:avLst/>
          </a:prstGeom>
          <a:noFill/>
          <a:ln>
            <a:noFill/>
          </a:ln>
        </p:spPr>
        <p:txBody>
          <a:bodyPr anchorCtr="0" anchor="t" bIns="47825" lIns="95650" spcFirstLastPara="1" rIns="95650" wrap="square" tIns="47825">
            <a:noAutofit/>
          </a:bodyPr>
          <a:lstStyle/>
          <a:p>
            <a:pPr indent="0" lvl="0" marL="0" rtl="0" algn="l">
              <a:spcBef>
                <a:spcPts val="600"/>
              </a:spcBef>
              <a:spcAft>
                <a:spcPts val="0"/>
              </a:spcAft>
              <a:buNone/>
            </a:pPr>
            <a:r>
              <a:rPr b="1" lang="en" sz="2600">
                <a:solidFill>
                  <a:srgbClr val="232425"/>
                </a:solidFill>
                <a:latin typeface="Helvetica Neue"/>
                <a:ea typeface="Helvetica Neue"/>
                <a:cs typeface="Helvetica Neue"/>
                <a:sym typeface="Helvetica Neue"/>
              </a:rPr>
              <a:t>Future Goals:</a:t>
            </a:r>
            <a:endParaRPr b="1" sz="2600">
              <a:solidFill>
                <a:srgbClr val="232425"/>
              </a:solidFill>
              <a:latin typeface="Helvetica Neue"/>
              <a:ea typeface="Helvetica Neue"/>
              <a:cs typeface="Helvetica Neue"/>
              <a:sym typeface="Helvetica Neue"/>
            </a:endParaRPr>
          </a:p>
          <a:p>
            <a:pPr indent="-393700" lvl="0" marL="457200" rtl="0" algn="l">
              <a:spcBef>
                <a:spcPts val="600"/>
              </a:spcBef>
              <a:spcAft>
                <a:spcPts val="0"/>
              </a:spcAft>
              <a:buClr>
                <a:srgbClr val="232425"/>
              </a:buClr>
              <a:buSzPts val="2600"/>
              <a:buFont typeface="Helvetica Neue"/>
              <a:buChar char="-"/>
            </a:pPr>
            <a:r>
              <a:rPr lang="en" sz="2600">
                <a:solidFill>
                  <a:srgbClr val="232425"/>
                </a:solidFill>
                <a:latin typeface="Helvetica Neue"/>
                <a:ea typeface="Helvetica Neue"/>
                <a:cs typeface="Helvetica Neue"/>
                <a:sym typeface="Helvetica Neue"/>
              </a:rPr>
              <a:t>Finish the deployment of models onto Lab Sage Nodes</a:t>
            </a:r>
            <a:endParaRPr sz="2600">
              <a:solidFill>
                <a:srgbClr val="232425"/>
              </a:solidFill>
              <a:latin typeface="Helvetica Neue"/>
              <a:ea typeface="Helvetica Neue"/>
              <a:cs typeface="Helvetica Neue"/>
              <a:sym typeface="Helvetica Neue"/>
            </a:endParaRPr>
          </a:p>
          <a:p>
            <a:pPr indent="-393700" lvl="0" marL="457200" rtl="0" algn="l">
              <a:spcBef>
                <a:spcPts val="0"/>
              </a:spcBef>
              <a:spcAft>
                <a:spcPts val="0"/>
              </a:spcAft>
              <a:buClr>
                <a:srgbClr val="232425"/>
              </a:buClr>
              <a:buSzPts val="2600"/>
              <a:buFont typeface="Helvetica Neue"/>
              <a:buChar char="-"/>
            </a:pPr>
            <a:r>
              <a:rPr lang="en" sz="2600">
                <a:solidFill>
                  <a:srgbClr val="232425"/>
                </a:solidFill>
                <a:latin typeface="Helvetica Neue"/>
                <a:ea typeface="Helvetica Neue"/>
                <a:cs typeface="Helvetica Neue"/>
                <a:sym typeface="Helvetica Neue"/>
              </a:rPr>
              <a:t>Implement a Slack Bot</a:t>
            </a:r>
            <a:endParaRPr sz="2600">
              <a:solidFill>
                <a:srgbClr val="232425"/>
              </a:solidFill>
              <a:latin typeface="Helvetica Neue"/>
              <a:ea typeface="Helvetica Neue"/>
              <a:cs typeface="Helvetica Neue"/>
              <a:sym typeface="Helvetica Neue"/>
            </a:endParaRPr>
          </a:p>
          <a:p>
            <a:pPr indent="-393700" lvl="0" marL="457200" rtl="0" algn="l">
              <a:spcBef>
                <a:spcPts val="0"/>
              </a:spcBef>
              <a:spcAft>
                <a:spcPts val="0"/>
              </a:spcAft>
              <a:buClr>
                <a:srgbClr val="232425"/>
              </a:buClr>
              <a:buSzPts val="2600"/>
              <a:buFont typeface="Helvetica Neue"/>
              <a:buChar char="-"/>
            </a:pPr>
            <a:r>
              <a:rPr lang="en" sz="2600">
                <a:solidFill>
                  <a:srgbClr val="232425"/>
                </a:solidFill>
                <a:latin typeface="Helvetica Neue"/>
                <a:ea typeface="Helvetica Neue"/>
                <a:cs typeface="Helvetica Neue"/>
                <a:sym typeface="Helvetica Neue"/>
              </a:rPr>
              <a:t>Create a Web Interface / Gradio for more customization</a:t>
            </a:r>
            <a:endParaRPr sz="2600">
              <a:latin typeface="Helvetica Neue"/>
              <a:ea typeface="Helvetica Neue"/>
              <a:cs typeface="Helvetica Neue"/>
              <a:sym typeface="Helvetica Neue"/>
            </a:endParaRPr>
          </a:p>
        </p:txBody>
      </p:sp>
      <p:sp>
        <p:nvSpPr>
          <p:cNvPr id="115" name="Google Shape;115;p13"/>
          <p:cNvSpPr txBox="1"/>
          <p:nvPr/>
        </p:nvSpPr>
        <p:spPr>
          <a:xfrm>
            <a:off x="946525" y="2044825"/>
            <a:ext cx="29913900" cy="1607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4300">
                <a:solidFill>
                  <a:schemeClr val="lt1"/>
                </a:solidFill>
                <a:latin typeface="Helvetica Neue"/>
                <a:ea typeface="Helvetica Neue"/>
                <a:cs typeface="Helvetica Neue"/>
                <a:sym typeface="Helvetica Neue"/>
              </a:rPr>
              <a:t>Alexander Nishio, Data Science, Purdue University			</a:t>
            </a:r>
            <a:endParaRPr sz="4300">
              <a:solidFill>
                <a:schemeClr val="lt1"/>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rPr lang="en" sz="4300">
                <a:solidFill>
                  <a:schemeClr val="lt1"/>
                </a:solidFill>
                <a:latin typeface="Helvetica Neue"/>
                <a:ea typeface="Helvetica Neue"/>
                <a:cs typeface="Helvetica Neue"/>
                <a:sym typeface="Helvetica Neue"/>
              </a:rPr>
              <a:t>Seongha Park, Mathematics and Computer Science, Argonne National Laboratory</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